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4"/>
  </p:notesMasterIdLst>
  <p:handoutMasterIdLst>
    <p:handoutMasterId r:id="rId15"/>
  </p:handoutMasterIdLst>
  <p:sldIdLst>
    <p:sldId id="2030" r:id="rId5"/>
    <p:sldId id="2032" r:id="rId6"/>
    <p:sldId id="2033" r:id="rId7"/>
    <p:sldId id="2031" r:id="rId8"/>
    <p:sldId id="2034" r:id="rId9"/>
    <p:sldId id="2041" r:id="rId10"/>
    <p:sldId id="2035" r:id="rId11"/>
    <p:sldId id="2040" r:id="rId12"/>
    <p:sldId id="360" r:id="rId13"/>
  </p:sldIdLst>
  <p:sldSz cx="12169775" cy="6858000"/>
  <p:notesSz cx="6858000" cy="9144000"/>
  <p:custDataLst>
    <p:tags r:id="rId16"/>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title" id="{95C52D09-2DEB-4F98-8362-E7FC37D1B415}">
          <p14:sldIdLst>
            <p14:sldId id="2030"/>
            <p14:sldId id="2032"/>
            <p14:sldId id="2033"/>
            <p14:sldId id="2031"/>
            <p14:sldId id="2034"/>
            <p14:sldId id="2041"/>
            <p14:sldId id="2035"/>
            <p14:sldId id="2040"/>
            <p14:sldId id="360"/>
          </p14:sldIdLst>
        </p14:section>
      </p14:sectionLst>
    </p:ext>
    <p:ext uri="{EFAFB233-063F-42B5-8137-9DF3F51BA10A}">
      <p15:sldGuideLst xmlns:p15="http://schemas.microsoft.com/office/powerpoint/2012/main">
        <p15:guide id="1" pos="340" userDrawn="1">
          <p15:clr>
            <a:srgbClr val="A4A3A4"/>
          </p15:clr>
        </p15:guide>
        <p15:guide id="2" pos="930" userDrawn="1">
          <p15:clr>
            <a:srgbClr val="A4A3A4"/>
          </p15:clr>
        </p15:guide>
        <p15:guide id="3" pos="819" userDrawn="1">
          <p15:clr>
            <a:srgbClr val="A4A3A4"/>
          </p15:clr>
        </p15:guide>
        <p15:guide id="4" pos="1410" userDrawn="1">
          <p15:clr>
            <a:srgbClr val="A4A3A4"/>
          </p15:clr>
        </p15:guide>
        <p15:guide id="6" pos="2003" userDrawn="1">
          <p15:clr>
            <a:srgbClr val="A4A3A4"/>
          </p15:clr>
        </p15:guide>
        <p15:guide id="8" pos="2586" userDrawn="1">
          <p15:clr>
            <a:srgbClr val="A4A3A4"/>
          </p15:clr>
        </p15:guide>
        <p15:guide id="9" pos="2705" userDrawn="1">
          <p15:clr>
            <a:srgbClr val="A4A3A4"/>
          </p15:clr>
        </p15:guide>
        <p15:guide id="10" pos="3185" userDrawn="1">
          <p15:clr>
            <a:srgbClr val="A4A3A4"/>
          </p15:clr>
        </p15:guide>
        <p15:guide id="12" pos="3776" userDrawn="1">
          <p15:clr>
            <a:srgbClr val="A4A3A4"/>
          </p15:clr>
        </p15:guide>
        <p15:guide id="13" pos="3890" userDrawn="1">
          <p15:clr>
            <a:srgbClr val="A4A3A4"/>
          </p15:clr>
        </p15:guide>
        <p15:guide id="15" pos="4482" userDrawn="1">
          <p15:clr>
            <a:srgbClr val="A4A3A4"/>
          </p15:clr>
        </p15:guide>
        <p15:guide id="16" pos="4959" userDrawn="1">
          <p15:clr>
            <a:srgbClr val="A4A3A4"/>
          </p15:clr>
        </p15:guide>
        <p15:guide id="17" pos="5080" userDrawn="1">
          <p15:clr>
            <a:srgbClr val="A4A3A4"/>
          </p15:clr>
        </p15:guide>
        <p15:guide id="18" pos="5552" userDrawn="1">
          <p15:clr>
            <a:srgbClr val="A4A3A4"/>
          </p15:clr>
        </p15:guide>
        <p15:guide id="19" pos="5670" userDrawn="1">
          <p15:clr>
            <a:srgbClr val="A4A3A4"/>
          </p15:clr>
        </p15:guide>
        <p15:guide id="20" pos="6143" userDrawn="1">
          <p15:clr>
            <a:srgbClr val="A4A3A4"/>
          </p15:clr>
        </p15:guide>
        <p15:guide id="21" pos="6254" userDrawn="1">
          <p15:clr>
            <a:srgbClr val="A4A3A4"/>
          </p15:clr>
        </p15:guide>
        <p15:guide id="22" pos="6734" userDrawn="1">
          <p15:clr>
            <a:srgbClr val="A4A3A4"/>
          </p15:clr>
        </p15:guide>
        <p15:guide id="23" pos="6846" userDrawn="1">
          <p15:clr>
            <a:srgbClr val="A4A3A4"/>
          </p15:clr>
        </p15:guide>
        <p15:guide id="24" pos="7325" userDrawn="1">
          <p15:clr>
            <a:srgbClr val="A4A3A4"/>
          </p15:clr>
        </p15:guide>
        <p15:guide id="25" orient="horz" pos="3902" userDrawn="1">
          <p15:clr>
            <a:srgbClr val="A4A3A4"/>
          </p15:clr>
        </p15:guide>
        <p15:guide id="26" orient="horz" pos="6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2B114-90B4-46EF-773A-F0D5F5B3C696}" name="Hertel, Madeleine" initials="HM" userId="S::madeleine.hertel@siemens-healthineers.com::e79057a3-02a2-4f22-843c-7167bfed7dc6" providerId="AD"/>
  <p188:author id="{B05C2395-92D0-4757-B9EF-38F300B3DCF6}" name="Anti, Sandra" initials="AS" userId="S::sandra.anti@siemens-healthineers.com::cff27c3f-962b-40ce-b1fb-5738dff434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 id="2" name="Kolzarek, Sabine (SHS DI MSC C XP)" initials="KS(DMCX" lastIdx="4" clrIdx="1">
    <p:extLst>
      <p:ext uri="{19B8F6BF-5375-455C-9EA6-DF929625EA0E}">
        <p15:presenceInfo xmlns:p15="http://schemas.microsoft.com/office/powerpoint/2012/main" userId="S::sabine.kolzarek@siemens-healthineers.com::a9ecc97d-7836-40c8-87f9-8388036f354d" providerId="AD"/>
      </p:ext>
    </p:extLst>
  </p:cmAuthor>
  <p:cmAuthor id="3" name="Anna" initials="A" lastIdx="4" clrIdx="2">
    <p:extLst>
      <p:ext uri="{19B8F6BF-5375-455C-9EA6-DF929625EA0E}">
        <p15:presenceInfo xmlns:p15="http://schemas.microsoft.com/office/powerpoint/2012/main" userId="S::anna.rasche@siemens-healthineers.com::e60377f2-c2ea-4bb3-b004-abfe317b2570" providerId="AD"/>
      </p:ext>
    </p:extLst>
  </p:cmAuthor>
  <p:cmAuthor id="4" name="Thomas, Richard (GBS B&amp;S GB SOL GTS)" initials="TR(BGSG" lastIdx="1" clrIdx="3">
    <p:extLst>
      <p:ext uri="{19B8F6BF-5375-455C-9EA6-DF929625EA0E}">
        <p15:presenceInfo xmlns:p15="http://schemas.microsoft.com/office/powerpoint/2012/main" userId="S::richard.e.thomas@siemens.com::10f707ac-a663-4bc4-9911-15e612578319" providerId="AD"/>
      </p:ext>
    </p:extLst>
  </p:cmAuthor>
  <p:cmAuthor id="5" name="Wilhelm, Andreas" initials="WA" lastIdx="2" clrIdx="4">
    <p:extLst>
      <p:ext uri="{19B8F6BF-5375-455C-9EA6-DF929625EA0E}">
        <p15:presenceInfo xmlns:p15="http://schemas.microsoft.com/office/powerpoint/2012/main" userId="S::andreas.wilhelm@siemens-healthineers.com::4b282f6d-944d-4461-9b5f-44168272c8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70C0"/>
    <a:srgbClr val="D9D9D9"/>
    <a:srgbClr val="009999"/>
    <a:srgbClr val="80CC9C"/>
    <a:srgbClr val="FFF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DAB8F-B764-4A0C-91EF-81BD7AED41A9}" v="1" dt="2026-07-23T09:38:33.363"/>
  </p1510:revLst>
</p1510:revInfo>
</file>

<file path=ppt/tableStyles.xml><?xml version="1.0" encoding="utf-8"?>
<a:tblStyleLst xmlns:a="http://schemas.openxmlformats.org/drawingml/2006/main" def="{3B4B98B0-60AC-42C2-AFA5-B58CD77FA1E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84" autoAdjust="0"/>
    <p:restoredTop sz="94660"/>
  </p:normalViewPr>
  <p:slideViewPr>
    <p:cSldViewPr snapToGrid="0" showGuides="1">
      <p:cViewPr varScale="1">
        <p:scale>
          <a:sx n="101" d="100"/>
          <a:sy n="101" d="100"/>
        </p:scale>
        <p:origin x="498" y="102"/>
      </p:cViewPr>
      <p:guideLst>
        <p:guide pos="340"/>
        <p:guide pos="930"/>
        <p:guide pos="819"/>
        <p:guide pos="1410"/>
        <p:guide pos="2003"/>
        <p:guide pos="2586"/>
        <p:guide pos="2705"/>
        <p:guide pos="3185"/>
        <p:guide pos="3776"/>
        <p:guide pos="3890"/>
        <p:guide pos="4482"/>
        <p:guide pos="4959"/>
        <p:guide pos="5080"/>
        <p:guide pos="5552"/>
        <p:guide pos="5670"/>
        <p:guide pos="6143"/>
        <p:guide pos="6254"/>
        <p:guide pos="6734"/>
        <p:guide pos="6846"/>
        <p:guide pos="7325"/>
        <p:guide orient="horz" pos="3902"/>
        <p:guide orient="horz" pos="6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tags" Target="tags/tag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handoutMaster" Target="handoutMasters/handout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a Pastuszak | i-pointing" userId="6b484f1d-e2f4-4e5f-aadf-e525de5bb104" providerId="ADAL" clId="{2A3D8F8C-73F6-404F-953E-3FE5ECE0707D}"/>
    <pc:docChg chg="undo redo custSel addSld delSld modSld sldOrd delMainMaster modMainMaster modSection">
      <pc:chgData name="Dorota Pastuszak | i-pointing" userId="6b484f1d-e2f4-4e5f-aadf-e525de5bb104" providerId="ADAL" clId="{2A3D8F8C-73F6-404F-953E-3FE5ECE0707D}" dt="2026-07-22T15:35:42.868" v="6399" actId="478"/>
      <pc:docMkLst>
        <pc:docMk/>
      </pc:docMkLst>
      <pc:sldChg chg="addSp delSp modSp mod modClrScheme chgLayout">
        <pc:chgData name="Dorota Pastuszak | i-pointing" userId="6b484f1d-e2f4-4e5f-aadf-e525de5bb104" providerId="ADAL" clId="{2A3D8F8C-73F6-404F-953E-3FE5ECE0707D}" dt="2026-07-16T11:22:06.824" v="5841"/>
        <pc:sldMkLst>
          <pc:docMk/>
          <pc:sldMk cId="3194660998" sldId="360"/>
        </pc:sldMkLst>
        <pc:spChg chg="mod ord">
          <ac:chgData name="Dorota Pastuszak | i-pointing" userId="6b484f1d-e2f4-4e5f-aadf-e525de5bb104" providerId="ADAL" clId="{2A3D8F8C-73F6-404F-953E-3FE5ECE0707D}" dt="2026-07-16T08:59:28.693" v="4517" actId="700"/>
          <ac:spMkLst>
            <pc:docMk/>
            <pc:sldMk cId="3194660998" sldId="360"/>
            <ac:spMk id="2" creationId="{BA850187-8DF6-9E70-1A00-785B9ABFB74A}"/>
          </ac:spMkLst>
        </pc:spChg>
        <pc:spChg chg="add mod">
          <ac:chgData name="Dorota Pastuszak | i-pointing" userId="6b484f1d-e2f4-4e5f-aadf-e525de5bb104" providerId="ADAL" clId="{2A3D8F8C-73F6-404F-953E-3FE5ECE0707D}" dt="2026-07-16T08:59:38.440" v="4520" actId="478"/>
          <ac:spMkLst>
            <pc:docMk/>
            <pc:sldMk cId="3194660998" sldId="360"/>
            <ac:spMk id="10" creationId="{71A87CAF-EB7C-ABEE-4452-E3F334B55D40}"/>
          </ac:spMkLst>
        </pc:spChg>
        <pc:spChg chg="add mod">
          <ac:chgData name="Dorota Pastuszak | i-pointing" userId="6b484f1d-e2f4-4e5f-aadf-e525de5bb104" providerId="ADAL" clId="{2A3D8F8C-73F6-404F-953E-3FE5ECE0707D}" dt="2026-07-16T11:22:06.820" v="5823"/>
          <ac:spMkLst>
            <pc:docMk/>
            <pc:sldMk cId="3194660998" sldId="360"/>
            <ac:spMk id="11" creationId="{A43C12F9-8AAE-11EF-B8F6-0C5518AA7049}"/>
          </ac:spMkLst>
        </pc:spChg>
        <pc:spChg chg="add mod">
          <ac:chgData name="Dorota Pastuszak | i-pointing" userId="6b484f1d-e2f4-4e5f-aadf-e525de5bb104" providerId="ADAL" clId="{2A3D8F8C-73F6-404F-953E-3FE5ECE0707D}" dt="2026-07-16T11:22:06.823" v="5835"/>
          <ac:spMkLst>
            <pc:docMk/>
            <pc:sldMk cId="3194660998" sldId="360"/>
            <ac:spMk id="13" creationId="{DFCD0148-ABE4-1BD7-FFBD-B8F24BCE66E2}"/>
          </ac:spMkLst>
        </pc:spChg>
        <pc:spChg chg="add mod">
          <ac:chgData name="Dorota Pastuszak | i-pointing" userId="6b484f1d-e2f4-4e5f-aadf-e525de5bb104" providerId="ADAL" clId="{2A3D8F8C-73F6-404F-953E-3FE5ECE0707D}" dt="2026-07-16T11:22:01.505" v="5817"/>
          <ac:spMkLst>
            <pc:docMk/>
            <pc:sldMk cId="3194660998" sldId="360"/>
            <ac:spMk id="14" creationId="{EA6438E4-346A-F780-7677-A8254DD169D2}"/>
          </ac:spMkLst>
        </pc:spChg>
        <pc:spChg chg="mod">
          <ac:chgData name="Dorota Pastuszak | i-pointing" userId="6b484f1d-e2f4-4e5f-aadf-e525de5bb104" providerId="ADAL" clId="{2A3D8F8C-73F6-404F-953E-3FE5ECE0707D}" dt="2026-07-16T09:03:36.199" v="4753"/>
          <ac:spMkLst>
            <pc:docMk/>
            <pc:sldMk cId="3194660998" sldId="360"/>
            <ac:spMk id="24" creationId="{88837747-84D1-4713-68F8-280E0BCE6EDA}"/>
          </ac:spMkLst>
        </pc:spChg>
        <pc:spChg chg="mod">
          <ac:chgData name="Dorota Pastuszak | i-pointing" userId="6b484f1d-e2f4-4e5f-aadf-e525de5bb104" providerId="ADAL" clId="{2A3D8F8C-73F6-404F-953E-3FE5ECE0707D}" dt="2026-07-16T09:03:36.199" v="4753"/>
          <ac:spMkLst>
            <pc:docMk/>
            <pc:sldMk cId="3194660998" sldId="360"/>
            <ac:spMk id="26" creationId="{879C5D88-6FDE-E30B-3A09-34D9EDFF0C42}"/>
          </ac:spMkLst>
        </pc:spChg>
        <pc:grpChg chg="add mod">
          <ac:chgData name="Dorota Pastuszak | i-pointing" userId="6b484f1d-e2f4-4e5f-aadf-e525de5bb104" providerId="ADAL" clId="{2A3D8F8C-73F6-404F-953E-3FE5ECE0707D}" dt="2026-07-16T09:03:36.199" v="4754"/>
          <ac:grpSpMkLst>
            <pc:docMk/>
            <pc:sldMk cId="3194660998" sldId="360"/>
            <ac:grpSpMk id="23" creationId="{23353850-1F6B-FD90-1E55-2B93859ADEDF}"/>
          </ac:grpSpMkLst>
        </pc:grpChg>
        <pc:picChg chg="mod ord">
          <ac:chgData name="Dorota Pastuszak | i-pointing" userId="6b484f1d-e2f4-4e5f-aadf-e525de5bb104" providerId="ADAL" clId="{2A3D8F8C-73F6-404F-953E-3FE5ECE0707D}" dt="2026-07-16T08:59:48.198" v="4523" actId="14100"/>
          <ac:picMkLst>
            <pc:docMk/>
            <pc:sldMk cId="3194660998" sldId="360"/>
            <ac:picMk id="25" creationId="{9D11715A-5AB1-4EAF-A6BE-E802408E8377}"/>
          </ac:picMkLst>
        </pc:picChg>
        <pc:cxnChg chg="add mod">
          <ac:chgData name="Dorota Pastuszak | i-pointing" userId="6b484f1d-e2f4-4e5f-aadf-e525de5bb104" providerId="ADAL" clId="{2A3D8F8C-73F6-404F-953E-3FE5ECE0707D}" dt="2026-07-16T11:22:06.821" v="5829"/>
          <ac:cxnSpMkLst>
            <pc:docMk/>
            <pc:sldMk cId="3194660998" sldId="360"/>
            <ac:cxnSpMk id="19" creationId="{87674562-1684-79A3-D946-793ACF70FA3E}"/>
          </ac:cxnSpMkLst>
        </pc:cxnChg>
        <pc:cxnChg chg="add mod">
          <ac:chgData name="Dorota Pastuszak | i-pointing" userId="6b484f1d-e2f4-4e5f-aadf-e525de5bb104" providerId="ADAL" clId="{2A3D8F8C-73F6-404F-953E-3FE5ECE0707D}" dt="2026-07-16T11:22:06.824" v="5841"/>
          <ac:cxnSpMkLst>
            <pc:docMk/>
            <pc:sldMk cId="3194660998" sldId="360"/>
            <ac:cxnSpMk id="20" creationId="{1AEC65ED-C2C5-EF57-7D28-39E63AD251EA}"/>
          </ac:cxnSpMkLst>
        </pc:cxnChg>
        <pc:cxnChg chg="add mod">
          <ac:chgData name="Dorota Pastuszak | i-pointing" userId="6b484f1d-e2f4-4e5f-aadf-e525de5bb104" providerId="ADAL" clId="{2A3D8F8C-73F6-404F-953E-3FE5ECE0707D}" dt="2026-07-16T09:03:30.924" v="4748"/>
          <ac:cxnSpMkLst>
            <pc:docMk/>
            <pc:sldMk cId="3194660998" sldId="360"/>
            <ac:cxnSpMk id="21" creationId="{B101C23B-780D-2378-6C1D-7B3AB0D05E00}"/>
          </ac:cxnSpMkLst>
        </pc:cxnChg>
      </pc:sldChg>
      <pc:sldChg chg="addSp delSp modSp new mod chgLayout">
        <pc:chgData name="Dorota Pastuszak | i-pointing" userId="6b484f1d-e2f4-4e5f-aadf-e525de5bb104" providerId="ADAL" clId="{2A3D8F8C-73F6-404F-953E-3FE5ECE0707D}" dt="2026-07-16T10:37:29.407" v="5468" actId="1076"/>
        <pc:sldMkLst>
          <pc:docMk/>
          <pc:sldMk cId="1572328686" sldId="2030"/>
        </pc:sldMkLst>
        <pc:spChg chg="mod ord">
          <ac:chgData name="Dorota Pastuszak | i-pointing" userId="6b484f1d-e2f4-4e5f-aadf-e525de5bb104" providerId="ADAL" clId="{2A3D8F8C-73F6-404F-953E-3FE5ECE0707D}" dt="2026-07-16T08:52:25.932" v="4421" actId="299"/>
          <ac:spMkLst>
            <pc:docMk/>
            <pc:sldMk cId="1572328686" sldId="2030"/>
            <ac:spMk id="2" creationId="{7CF82CF4-F436-7AEE-BFF3-374881A40F1C}"/>
          </ac:spMkLst>
        </pc:spChg>
        <pc:spChg chg="mod ord">
          <ac:chgData name="Dorota Pastuszak | i-pointing" userId="6b484f1d-e2f4-4e5f-aadf-e525de5bb104" providerId="ADAL" clId="{2A3D8F8C-73F6-404F-953E-3FE5ECE0707D}" dt="2026-07-16T08:52:25.428" v="4418" actId="700"/>
          <ac:spMkLst>
            <pc:docMk/>
            <pc:sldMk cId="1572328686" sldId="2030"/>
            <ac:spMk id="3" creationId="{830E4591-DF6C-59DE-0E67-9CBCEB86D592}"/>
          </ac:spMkLst>
        </pc:spChg>
        <pc:spChg chg="mod ord">
          <ac:chgData name="Dorota Pastuszak | i-pointing" userId="6b484f1d-e2f4-4e5f-aadf-e525de5bb104" providerId="ADAL" clId="{2A3D8F8C-73F6-404F-953E-3FE5ECE0707D}" dt="2026-07-16T08:52:25.428" v="4418" actId="700"/>
          <ac:spMkLst>
            <pc:docMk/>
            <pc:sldMk cId="1572328686" sldId="2030"/>
            <ac:spMk id="6" creationId="{6A0A7C1E-A7B3-EFB9-0462-1CBFF90B348F}"/>
          </ac:spMkLst>
        </pc:spChg>
        <pc:spChg chg="mod ord">
          <ac:chgData name="Dorota Pastuszak | i-pointing" userId="6b484f1d-e2f4-4e5f-aadf-e525de5bb104" providerId="ADAL" clId="{2A3D8F8C-73F6-404F-953E-3FE5ECE0707D}" dt="2026-07-16T08:52:25.428" v="4418" actId="700"/>
          <ac:spMkLst>
            <pc:docMk/>
            <pc:sldMk cId="1572328686" sldId="2030"/>
            <ac:spMk id="7" creationId="{63B6E04C-85D0-125D-8115-51080B9613E4}"/>
          </ac:spMkLst>
        </pc:spChg>
        <pc:spChg chg="mod ord">
          <ac:chgData name="Dorota Pastuszak | i-pointing" userId="6b484f1d-e2f4-4e5f-aadf-e525de5bb104" providerId="ADAL" clId="{2A3D8F8C-73F6-404F-953E-3FE5ECE0707D}" dt="2026-07-16T08:52:25.428" v="4418" actId="700"/>
          <ac:spMkLst>
            <pc:docMk/>
            <pc:sldMk cId="1572328686" sldId="2030"/>
            <ac:spMk id="8" creationId="{4D747F06-1A9F-79AF-D124-2043D2A1B38C}"/>
          </ac:spMkLst>
        </pc:spChg>
        <pc:spChg chg="add mod ord">
          <ac:chgData name="Dorota Pastuszak | i-pointing" userId="6b484f1d-e2f4-4e5f-aadf-e525de5bb104" providerId="ADAL" clId="{2A3D8F8C-73F6-404F-953E-3FE5ECE0707D}" dt="2026-07-16T08:52:21.171" v="4402"/>
          <ac:spMkLst>
            <pc:docMk/>
            <pc:sldMk cId="1572328686" sldId="2030"/>
            <ac:spMk id="20" creationId="{9690766D-3CB3-EDCC-D02F-A5DCD314AB89}"/>
          </ac:spMkLst>
        </pc:spChg>
        <pc:graphicFrameChg chg="add mod ord modVis">
          <ac:chgData name="Dorota Pastuszak | i-pointing" userId="6b484f1d-e2f4-4e5f-aadf-e525de5bb104" providerId="ADAL" clId="{2A3D8F8C-73F6-404F-953E-3FE5ECE0707D}" dt="2026-07-16T08:52:21.673" v="4405" actId="1076"/>
          <ac:graphicFrameMkLst>
            <pc:docMk/>
            <pc:sldMk cId="1572328686" sldId="2030"/>
            <ac:graphicFrameMk id="11" creationId="{CA59D413-DE11-37EC-DEF9-19B882C3DF21}"/>
          </ac:graphicFrameMkLst>
        </pc:graphicFrameChg>
        <pc:picChg chg="add mod ord modCrop">
          <ac:chgData name="Dorota Pastuszak | i-pointing" userId="6b484f1d-e2f4-4e5f-aadf-e525de5bb104" providerId="ADAL" clId="{2A3D8F8C-73F6-404F-953E-3FE5ECE0707D}" dt="2026-07-16T09:08:35.249" v="5114" actId="14100"/>
          <ac:picMkLst>
            <pc:docMk/>
            <pc:sldMk cId="1572328686" sldId="2030"/>
            <ac:picMk id="10" creationId="{78793F1B-9A18-CAE5-106B-41B4885253CA}"/>
          </ac:picMkLst>
        </pc:picChg>
      </pc:sldChg>
      <pc:sldChg chg="addSp delSp modSp new mod ord">
        <pc:chgData name="Dorota Pastuszak | i-pointing" userId="6b484f1d-e2f4-4e5f-aadf-e525de5bb104" providerId="ADAL" clId="{2A3D8F8C-73F6-404F-953E-3FE5ECE0707D}" dt="2026-07-22T15:35:36.042" v="6397" actId="478"/>
        <pc:sldMkLst>
          <pc:docMk/>
          <pc:sldMk cId="709860702" sldId="2031"/>
        </pc:sldMkLst>
        <pc:spChg chg="mod ord">
          <ac:chgData name="Dorota Pastuszak | i-pointing" userId="6b484f1d-e2f4-4e5f-aadf-e525de5bb104" providerId="ADAL" clId="{2A3D8F8C-73F6-404F-953E-3FE5ECE0707D}" dt="2026-07-16T08:25:58.855" v="3794"/>
          <ac:spMkLst>
            <pc:docMk/>
            <pc:sldMk cId="709860702" sldId="2031"/>
            <ac:spMk id="2" creationId="{C7901A1F-686D-4085-171E-63E9DA8B966C}"/>
          </ac:spMkLst>
        </pc:spChg>
        <pc:spChg chg="mod ord">
          <ac:chgData name="Dorota Pastuszak | i-pointing" userId="6b484f1d-e2f4-4e5f-aadf-e525de5bb104" providerId="ADAL" clId="{2A3D8F8C-73F6-404F-953E-3FE5ECE0707D}" dt="2026-07-16T08:25:58.855" v="3796"/>
          <ac:spMkLst>
            <pc:docMk/>
            <pc:sldMk cId="709860702" sldId="2031"/>
            <ac:spMk id="3" creationId="{7A8EB799-9A81-4DCA-AD6D-C7E361FE967F}"/>
          </ac:spMkLst>
        </pc:spChg>
        <pc:spChg chg="mod ord">
          <ac:chgData name="Dorota Pastuszak | i-pointing" userId="6b484f1d-e2f4-4e5f-aadf-e525de5bb104" providerId="ADAL" clId="{2A3D8F8C-73F6-404F-953E-3FE5ECE0707D}" dt="2026-07-16T08:25:58.855" v="3798"/>
          <ac:spMkLst>
            <pc:docMk/>
            <pc:sldMk cId="709860702" sldId="2031"/>
            <ac:spMk id="4" creationId="{D4F8E314-BF93-72E9-EADA-2431BEB5A557}"/>
          </ac:spMkLst>
        </pc:spChg>
        <pc:spChg chg="mod ord">
          <ac:chgData name="Dorota Pastuszak | i-pointing" userId="6b484f1d-e2f4-4e5f-aadf-e525de5bb104" providerId="ADAL" clId="{2A3D8F8C-73F6-404F-953E-3FE5ECE0707D}" dt="2026-07-16T08:25:58.855" v="3800"/>
          <ac:spMkLst>
            <pc:docMk/>
            <pc:sldMk cId="709860702" sldId="2031"/>
            <ac:spMk id="5" creationId="{8E3BD3A0-B9E7-8CC1-77F0-5A53C70113C9}"/>
          </ac:spMkLst>
        </pc:spChg>
        <pc:spChg chg="mod ord">
          <ac:chgData name="Dorota Pastuszak | i-pointing" userId="6b484f1d-e2f4-4e5f-aadf-e525de5bb104" providerId="ADAL" clId="{2A3D8F8C-73F6-404F-953E-3FE5ECE0707D}" dt="2026-07-16T08:25:58.855" v="3802"/>
          <ac:spMkLst>
            <pc:docMk/>
            <pc:sldMk cId="709860702" sldId="2031"/>
            <ac:spMk id="6" creationId="{BB6A20FF-8245-A733-C72E-1A00FBA1CCB5}"/>
          </ac:spMkLst>
        </pc:spChg>
        <pc:spChg chg="add mod ord">
          <ac:chgData name="Dorota Pastuszak | i-pointing" userId="6b484f1d-e2f4-4e5f-aadf-e525de5bb104" providerId="ADAL" clId="{2A3D8F8C-73F6-404F-953E-3FE5ECE0707D}" dt="2026-07-16T12:54:59.379" v="5848"/>
          <ac:spMkLst>
            <pc:docMk/>
            <pc:sldMk cId="709860702" sldId="2031"/>
            <ac:spMk id="8" creationId="{774DDC43-F3CC-FBC6-88E0-8917186EC111}"/>
          </ac:spMkLst>
        </pc:spChg>
        <pc:spChg chg="add mod ord">
          <ac:chgData name="Dorota Pastuszak | i-pointing" userId="6b484f1d-e2f4-4e5f-aadf-e525de5bb104" providerId="ADAL" clId="{2A3D8F8C-73F6-404F-953E-3FE5ECE0707D}" dt="2026-07-16T10:33:33.237" v="5452" actId="207"/>
          <ac:spMkLst>
            <pc:docMk/>
            <pc:sldMk cId="709860702" sldId="2031"/>
            <ac:spMk id="11" creationId="{C6FD23B2-E926-77B9-DE11-BD586FE19292}"/>
          </ac:spMkLst>
        </pc:spChg>
        <pc:spChg chg="add">
          <ac:chgData name="Dorota Pastuszak | i-pointing" userId="6b484f1d-e2f4-4e5f-aadf-e525de5bb104" providerId="ADAL" clId="{2A3D8F8C-73F6-404F-953E-3FE5ECE0707D}" dt="2026-07-21T07:57:26.593" v="6393" actId="22"/>
          <ac:spMkLst>
            <pc:docMk/>
            <pc:sldMk cId="709860702" sldId="2031"/>
            <ac:spMk id="12" creationId="{9F77F03A-55B1-812E-1182-1EC7F4D3E3E1}"/>
          </ac:spMkLst>
        </pc:spChg>
        <pc:spChg chg="add">
          <ac:chgData name="Dorota Pastuszak | i-pointing" userId="6b484f1d-e2f4-4e5f-aadf-e525de5bb104" providerId="ADAL" clId="{2A3D8F8C-73F6-404F-953E-3FE5ECE0707D}" dt="2026-07-21T07:57:26.593" v="6393" actId="22"/>
          <ac:spMkLst>
            <pc:docMk/>
            <pc:sldMk cId="709860702" sldId="2031"/>
            <ac:spMk id="14" creationId="{E2125393-D27C-F0BC-3425-EB97CB8A7042}"/>
          </ac:spMkLst>
        </pc:spChg>
        <pc:spChg chg="add">
          <ac:chgData name="Dorota Pastuszak | i-pointing" userId="6b484f1d-e2f4-4e5f-aadf-e525de5bb104" providerId="ADAL" clId="{2A3D8F8C-73F6-404F-953E-3FE5ECE0707D}" dt="2026-07-21T07:57:26.593" v="6393" actId="22"/>
          <ac:spMkLst>
            <pc:docMk/>
            <pc:sldMk cId="709860702" sldId="2031"/>
            <ac:spMk id="16" creationId="{A31283FD-CF2B-9B77-76E1-EF8CACDE1025}"/>
          </ac:spMkLst>
        </pc:spChg>
        <pc:spChg chg="add del">
          <ac:chgData name="Dorota Pastuszak | i-pointing" userId="6b484f1d-e2f4-4e5f-aadf-e525de5bb104" providerId="ADAL" clId="{2A3D8F8C-73F6-404F-953E-3FE5ECE0707D}" dt="2026-07-22T15:35:36.042" v="6397" actId="478"/>
          <ac:spMkLst>
            <pc:docMk/>
            <pc:sldMk cId="709860702" sldId="2031"/>
            <ac:spMk id="18" creationId="{F2B2270D-7D15-3535-4AEC-6CD3E968284E}"/>
          </ac:spMkLst>
        </pc:spChg>
        <pc:spChg chg="add">
          <ac:chgData name="Dorota Pastuszak | i-pointing" userId="6b484f1d-e2f4-4e5f-aadf-e525de5bb104" providerId="ADAL" clId="{2A3D8F8C-73F6-404F-953E-3FE5ECE0707D}" dt="2026-07-21T07:57:26.593" v="6393" actId="22"/>
          <ac:spMkLst>
            <pc:docMk/>
            <pc:sldMk cId="709860702" sldId="2031"/>
            <ac:spMk id="20" creationId="{2D9DD3AF-B1F3-272C-A7FC-2994E58B4281}"/>
          </ac:spMkLst>
        </pc:spChg>
        <pc:spChg chg="add mod ord">
          <ac:chgData name="Dorota Pastuszak | i-pointing" userId="6b484f1d-e2f4-4e5f-aadf-e525de5bb104" providerId="ADAL" clId="{2A3D8F8C-73F6-404F-953E-3FE5ECE0707D}" dt="2026-07-16T08:44:25.586" v="4128"/>
          <ac:spMkLst>
            <pc:docMk/>
            <pc:sldMk cId="709860702" sldId="2031"/>
            <ac:spMk id="76" creationId="{BA91A4B9-D3A4-4186-7E81-771F5377D8E8}"/>
          </ac:spMkLst>
        </pc:spChg>
        <pc:spChg chg="add mod ord topLvl">
          <ac:chgData name="Dorota Pastuszak | i-pointing" userId="6b484f1d-e2f4-4e5f-aadf-e525de5bb104" providerId="ADAL" clId="{2A3D8F8C-73F6-404F-953E-3FE5ECE0707D}" dt="2026-07-16T12:55:04.307" v="5850"/>
          <ac:spMkLst>
            <pc:docMk/>
            <pc:sldMk cId="709860702" sldId="2031"/>
            <ac:spMk id="84" creationId="{1583B272-EDD2-E782-91CE-41ECFBB8958E}"/>
          </ac:spMkLst>
        </pc:spChg>
        <pc:spChg chg="mod">
          <ac:chgData name="Dorota Pastuszak | i-pointing" userId="6b484f1d-e2f4-4e5f-aadf-e525de5bb104" providerId="ADAL" clId="{2A3D8F8C-73F6-404F-953E-3FE5ECE0707D}" dt="2026-07-16T08:44:25.586" v="4121"/>
          <ac:spMkLst>
            <pc:docMk/>
            <pc:sldMk cId="709860702" sldId="2031"/>
            <ac:spMk id="92" creationId="{4EF51474-0F8B-27EA-F28B-F219FFC13DC6}"/>
          </ac:spMkLst>
        </pc:spChg>
        <pc:spChg chg="mod">
          <ac:chgData name="Dorota Pastuszak | i-pointing" userId="6b484f1d-e2f4-4e5f-aadf-e525de5bb104" providerId="ADAL" clId="{2A3D8F8C-73F6-404F-953E-3FE5ECE0707D}" dt="2026-07-16T08:44:25.586" v="4121"/>
          <ac:spMkLst>
            <pc:docMk/>
            <pc:sldMk cId="709860702" sldId="2031"/>
            <ac:spMk id="93" creationId="{AD08F4F9-55D9-B1F4-9334-D923040A872A}"/>
          </ac:spMkLst>
        </pc:spChg>
        <pc:spChg chg="mod">
          <ac:chgData name="Dorota Pastuszak | i-pointing" userId="6b484f1d-e2f4-4e5f-aadf-e525de5bb104" providerId="ADAL" clId="{2A3D8F8C-73F6-404F-953E-3FE5ECE0707D}" dt="2026-07-16T08:44:25.586" v="4121"/>
          <ac:spMkLst>
            <pc:docMk/>
            <pc:sldMk cId="709860702" sldId="2031"/>
            <ac:spMk id="95" creationId="{83A1AB7E-91FF-041B-22B4-7BA25AC8B1BB}"/>
          </ac:spMkLst>
        </pc:spChg>
        <pc:spChg chg="mod">
          <ac:chgData name="Dorota Pastuszak | i-pointing" userId="6b484f1d-e2f4-4e5f-aadf-e525de5bb104" providerId="ADAL" clId="{2A3D8F8C-73F6-404F-953E-3FE5ECE0707D}" dt="2026-07-16T08:44:25.586" v="4121"/>
          <ac:spMkLst>
            <pc:docMk/>
            <pc:sldMk cId="709860702" sldId="2031"/>
            <ac:spMk id="96" creationId="{0123433A-E3D3-895C-F853-EDA251FAC59E}"/>
          </ac:spMkLst>
        </pc:spChg>
        <pc:grpChg chg="add mod ord">
          <ac:chgData name="Dorota Pastuszak | i-pointing" userId="6b484f1d-e2f4-4e5f-aadf-e525de5bb104" providerId="ADAL" clId="{2A3D8F8C-73F6-404F-953E-3FE5ECE0707D}" dt="2026-07-16T08:44:25.586" v="4122"/>
          <ac:grpSpMkLst>
            <pc:docMk/>
            <pc:sldMk cId="709860702" sldId="2031"/>
            <ac:grpSpMk id="87" creationId="{308E59D1-0809-7420-7D83-3F3FBCF0C420}"/>
          </ac:grpSpMkLst>
        </pc:grpChg>
        <pc:grpChg chg="add mod">
          <ac:chgData name="Dorota Pastuszak | i-pointing" userId="6b484f1d-e2f4-4e5f-aadf-e525de5bb104" providerId="ADAL" clId="{2A3D8F8C-73F6-404F-953E-3FE5ECE0707D}" dt="2026-07-16T08:26:28.379" v="3859"/>
          <ac:grpSpMkLst>
            <pc:docMk/>
            <pc:sldMk cId="709860702" sldId="2031"/>
            <ac:grpSpMk id="97" creationId="{144D0E0C-9DEC-0EAB-2852-669C941A26FE}"/>
          </ac:grpSpMkLst>
        </pc:grpChg>
        <pc:graphicFrameChg chg="add mod ord modVis">
          <ac:chgData name="Dorota Pastuszak | i-pointing" userId="6b484f1d-e2f4-4e5f-aadf-e525de5bb104" providerId="ADAL" clId="{2A3D8F8C-73F6-404F-953E-3FE5ECE0707D}" dt="2026-07-16T08:25:58.855" v="3822"/>
          <ac:graphicFrameMkLst>
            <pc:docMk/>
            <pc:sldMk cId="709860702" sldId="2031"/>
            <ac:graphicFrameMk id="7" creationId="{038F4BF6-AF88-8851-58CF-2D24B58EF247}"/>
          </ac:graphicFrameMkLst>
        </pc:graphicFrameChg>
        <pc:picChg chg="mod">
          <ac:chgData name="Dorota Pastuszak | i-pointing" userId="6b484f1d-e2f4-4e5f-aadf-e525de5bb104" providerId="ADAL" clId="{2A3D8F8C-73F6-404F-953E-3FE5ECE0707D}" dt="2026-07-16T08:44:25.586" v="4121"/>
          <ac:picMkLst>
            <pc:docMk/>
            <pc:sldMk cId="709860702" sldId="2031"/>
            <ac:picMk id="88" creationId="{ADE7DA27-D017-4CF0-5CB1-2CD3920D766D}"/>
          </ac:picMkLst>
        </pc:picChg>
        <pc:cxnChg chg="add mod ord">
          <ac:chgData name="Dorota Pastuszak | i-pointing" userId="6b484f1d-e2f4-4e5f-aadf-e525de5bb104" providerId="ADAL" clId="{2A3D8F8C-73F6-404F-953E-3FE5ECE0707D}" dt="2026-07-16T08:25:58.855" v="3808"/>
          <ac:cxnSpMkLst>
            <pc:docMk/>
            <pc:sldMk cId="709860702" sldId="2031"/>
            <ac:cxnSpMk id="21" creationId="{2960BAAE-9FE3-42C8-C8DD-E95668762B23}"/>
          </ac:cxnSpMkLst>
        </pc:cxnChg>
        <pc:cxnChg chg="add mod ord topLvl">
          <ac:chgData name="Dorota Pastuszak | i-pointing" userId="6b484f1d-e2f4-4e5f-aadf-e525de5bb104" providerId="ADAL" clId="{2A3D8F8C-73F6-404F-953E-3FE5ECE0707D}" dt="2026-07-16T08:26:28.379" v="3858"/>
          <ac:cxnSpMkLst>
            <pc:docMk/>
            <pc:sldMk cId="709860702" sldId="2031"/>
            <ac:cxnSpMk id="85" creationId="{79D5CCE1-DF63-AC50-562C-AAEECB620057}"/>
          </ac:cxnSpMkLst>
        </pc:cxnChg>
        <pc:cxnChg chg="mod">
          <ac:chgData name="Dorota Pastuszak | i-pointing" userId="6b484f1d-e2f4-4e5f-aadf-e525de5bb104" providerId="ADAL" clId="{2A3D8F8C-73F6-404F-953E-3FE5ECE0707D}" dt="2026-07-16T08:44:25.586" v="4121"/>
          <ac:cxnSpMkLst>
            <pc:docMk/>
            <pc:sldMk cId="709860702" sldId="2031"/>
            <ac:cxnSpMk id="89" creationId="{F7B658A5-9AD3-46C8-AA87-49FF4F7E8A91}"/>
          </ac:cxnSpMkLst>
        </pc:cxnChg>
        <pc:cxnChg chg="mod">
          <ac:chgData name="Dorota Pastuszak | i-pointing" userId="6b484f1d-e2f4-4e5f-aadf-e525de5bb104" providerId="ADAL" clId="{2A3D8F8C-73F6-404F-953E-3FE5ECE0707D}" dt="2026-07-16T08:44:25.586" v="4121"/>
          <ac:cxnSpMkLst>
            <pc:docMk/>
            <pc:sldMk cId="709860702" sldId="2031"/>
            <ac:cxnSpMk id="90" creationId="{24846267-38A6-7892-FBE0-67D39CB008B1}"/>
          </ac:cxnSpMkLst>
        </pc:cxnChg>
        <pc:cxnChg chg="mod">
          <ac:chgData name="Dorota Pastuszak | i-pointing" userId="6b484f1d-e2f4-4e5f-aadf-e525de5bb104" providerId="ADAL" clId="{2A3D8F8C-73F6-404F-953E-3FE5ECE0707D}" dt="2026-07-16T08:44:25.586" v="4121"/>
          <ac:cxnSpMkLst>
            <pc:docMk/>
            <pc:sldMk cId="709860702" sldId="2031"/>
            <ac:cxnSpMk id="91" creationId="{36D1B71E-1D40-0E37-FBD6-DB8EC476440D}"/>
          </ac:cxnSpMkLst>
        </pc:cxnChg>
        <pc:cxnChg chg="mod">
          <ac:chgData name="Dorota Pastuszak | i-pointing" userId="6b484f1d-e2f4-4e5f-aadf-e525de5bb104" providerId="ADAL" clId="{2A3D8F8C-73F6-404F-953E-3FE5ECE0707D}" dt="2026-07-16T08:44:25.586" v="4121"/>
          <ac:cxnSpMkLst>
            <pc:docMk/>
            <pc:sldMk cId="709860702" sldId="2031"/>
            <ac:cxnSpMk id="94" creationId="{60E5FC40-82F2-BC16-02A9-A487A544E190}"/>
          </ac:cxnSpMkLst>
        </pc:cxnChg>
      </pc:sldChg>
      <pc:sldChg chg="addSp delSp modSp add mod ord">
        <pc:chgData name="Dorota Pastuszak | i-pointing" userId="6b484f1d-e2f4-4e5f-aadf-e525de5bb104" providerId="ADAL" clId="{2A3D8F8C-73F6-404F-953E-3FE5ECE0707D}" dt="2026-07-16T12:54:46.324" v="5842" actId="2711"/>
        <pc:sldMkLst>
          <pc:docMk/>
          <pc:sldMk cId="844900880" sldId="2032"/>
        </pc:sldMkLst>
        <pc:spChg chg="mod">
          <ac:chgData name="Dorota Pastuszak | i-pointing" userId="6b484f1d-e2f4-4e5f-aadf-e525de5bb104" providerId="ADAL" clId="{2A3D8F8C-73F6-404F-953E-3FE5ECE0707D}" dt="2026-07-16T08:18:39.867" v="3106" actId="299"/>
          <ac:spMkLst>
            <pc:docMk/>
            <pc:sldMk cId="844900880" sldId="2032"/>
            <ac:spMk id="2" creationId="{A53DE4A4-6970-1F38-DC5B-58635AAE895A}"/>
          </ac:spMkLst>
        </pc:spChg>
        <pc:spChg chg="mod">
          <ac:chgData name="Dorota Pastuszak | i-pointing" userId="6b484f1d-e2f4-4e5f-aadf-e525de5bb104" providerId="ADAL" clId="{2A3D8F8C-73F6-404F-953E-3FE5ECE0707D}" dt="2026-07-16T12:54:46.324" v="5842" actId="2711"/>
          <ac:spMkLst>
            <pc:docMk/>
            <pc:sldMk cId="844900880" sldId="2032"/>
            <ac:spMk id="8" creationId="{92E3D68A-B77B-34AB-EDD5-C0A0E3493BC6}"/>
          </ac:spMkLst>
        </pc:spChg>
        <pc:spChg chg="mod">
          <ac:chgData name="Dorota Pastuszak | i-pointing" userId="6b484f1d-e2f4-4e5f-aadf-e525de5bb104" providerId="ADAL" clId="{2A3D8F8C-73F6-404F-953E-3FE5ECE0707D}" dt="2026-07-16T08:42:15.948" v="4059" actId="948"/>
          <ac:spMkLst>
            <pc:docMk/>
            <pc:sldMk cId="844900880" sldId="2032"/>
            <ac:spMk id="11" creationId="{7AA2CBB5-09C5-FE44-37D0-BFBC689DD52B}"/>
          </ac:spMkLst>
        </pc:spChg>
        <pc:spChg chg="mod">
          <ac:chgData name="Dorota Pastuszak | i-pointing" userId="6b484f1d-e2f4-4e5f-aadf-e525de5bb104" providerId="ADAL" clId="{2A3D8F8C-73F6-404F-953E-3FE5ECE0707D}" dt="2026-07-16T10:50:03.227" v="5469" actId="20577"/>
          <ac:spMkLst>
            <pc:docMk/>
            <pc:sldMk cId="844900880" sldId="2032"/>
            <ac:spMk id="13" creationId="{D9CE68CB-21A5-BB76-3615-AA81D837F8B8}"/>
          </ac:spMkLst>
        </pc:spChg>
        <pc:spChg chg="mod">
          <ac:chgData name="Dorota Pastuszak | i-pointing" userId="6b484f1d-e2f4-4e5f-aadf-e525de5bb104" providerId="ADAL" clId="{2A3D8F8C-73F6-404F-953E-3FE5ECE0707D}" dt="2026-07-16T10:50:05.628" v="5470" actId="20577"/>
          <ac:spMkLst>
            <pc:docMk/>
            <pc:sldMk cId="844900880" sldId="2032"/>
            <ac:spMk id="14" creationId="{D31945AD-7D16-7629-378D-19FFE9D3D5C5}"/>
          </ac:spMkLst>
        </pc:spChg>
        <pc:spChg chg="mod">
          <ac:chgData name="Dorota Pastuszak | i-pointing" userId="6b484f1d-e2f4-4e5f-aadf-e525de5bb104" providerId="ADAL" clId="{2A3D8F8C-73F6-404F-953E-3FE5ECE0707D}" dt="2026-07-16T10:50:10.176" v="5471" actId="20577"/>
          <ac:spMkLst>
            <pc:docMk/>
            <pc:sldMk cId="844900880" sldId="2032"/>
            <ac:spMk id="15" creationId="{6CDC566D-85FC-313F-23B1-252351B8EA22}"/>
          </ac:spMkLst>
        </pc:spChg>
        <pc:spChg chg="mod">
          <ac:chgData name="Dorota Pastuszak | i-pointing" userId="6b484f1d-e2f4-4e5f-aadf-e525de5bb104" providerId="ADAL" clId="{2A3D8F8C-73F6-404F-953E-3FE5ECE0707D}" dt="2026-07-16T09:08:47.833" v="5115" actId="14100"/>
          <ac:spMkLst>
            <pc:docMk/>
            <pc:sldMk cId="844900880" sldId="2032"/>
            <ac:spMk id="58" creationId="{3CC57F0C-A080-69C0-5247-E1FB909127DB}"/>
          </ac:spMkLst>
        </pc:spChg>
      </pc:sldChg>
      <pc:sldChg chg="addSp delSp modSp add mod ord">
        <pc:chgData name="Dorota Pastuszak | i-pointing" userId="6b484f1d-e2f4-4e5f-aadf-e525de5bb104" providerId="ADAL" clId="{2A3D8F8C-73F6-404F-953E-3FE5ECE0707D}" dt="2026-07-22T15:35:34.474" v="6396" actId="478"/>
        <pc:sldMkLst>
          <pc:docMk/>
          <pc:sldMk cId="825396226" sldId="2033"/>
        </pc:sldMkLst>
        <pc:spChg chg="mod">
          <ac:chgData name="Dorota Pastuszak | i-pointing" userId="6b484f1d-e2f4-4e5f-aadf-e525de5bb104" providerId="ADAL" clId="{2A3D8F8C-73F6-404F-953E-3FE5ECE0707D}" dt="2026-07-16T12:54:52.027" v="5844"/>
          <ac:spMkLst>
            <pc:docMk/>
            <pc:sldMk cId="825396226" sldId="2033"/>
            <ac:spMk id="8" creationId="{62383C45-B59E-83F3-05E0-00F2FEBE72C0}"/>
          </ac:spMkLst>
        </pc:spChg>
        <pc:spChg chg="add mod">
          <ac:chgData name="Dorota Pastuszak | i-pointing" userId="6b484f1d-e2f4-4e5f-aadf-e525de5bb104" providerId="ADAL" clId="{2A3D8F8C-73F6-404F-953E-3FE5ECE0707D}" dt="2026-07-21T07:57:07.127" v="6389" actId="14100"/>
          <ac:spMkLst>
            <pc:docMk/>
            <pc:sldMk cId="825396226" sldId="2033"/>
            <ac:spMk id="9" creationId="{CD4A3023-99CB-752B-6AB9-6F1CCA38B621}"/>
          </ac:spMkLst>
        </pc:spChg>
        <pc:spChg chg="add">
          <ac:chgData name="Dorota Pastuszak | i-pointing" userId="6b484f1d-e2f4-4e5f-aadf-e525de5bb104" providerId="ADAL" clId="{2A3D8F8C-73F6-404F-953E-3FE5ECE0707D}" dt="2026-07-16T09:08:59.880" v="5116" actId="22"/>
          <ac:spMkLst>
            <pc:docMk/>
            <pc:sldMk cId="825396226" sldId="2033"/>
            <ac:spMk id="10" creationId="{5E6B60D3-CBC7-6DFC-6DF2-71F3FFFAA373}"/>
          </ac:spMkLst>
        </pc:spChg>
        <pc:spChg chg="mod">
          <ac:chgData name="Dorota Pastuszak | i-pointing" userId="6b484f1d-e2f4-4e5f-aadf-e525de5bb104" providerId="ADAL" clId="{2A3D8F8C-73F6-404F-953E-3FE5ECE0707D}" dt="2026-07-16T08:36:21.437" v="3963" actId="948"/>
          <ac:spMkLst>
            <pc:docMk/>
            <pc:sldMk cId="825396226" sldId="2033"/>
            <ac:spMk id="11" creationId="{0064620B-95C2-D69B-0494-A4878700CC7D}"/>
          </ac:spMkLst>
        </pc:spChg>
        <pc:spChg chg="del mod">
          <ac:chgData name="Dorota Pastuszak | i-pointing" userId="6b484f1d-e2f4-4e5f-aadf-e525de5bb104" providerId="ADAL" clId="{2A3D8F8C-73F6-404F-953E-3FE5ECE0707D}" dt="2026-07-22T15:35:34.474" v="6396" actId="478"/>
          <ac:spMkLst>
            <pc:docMk/>
            <pc:sldMk cId="825396226" sldId="2033"/>
            <ac:spMk id="12" creationId="{F7F9A351-EB37-645C-4233-0B72F3EE0B72}"/>
          </ac:spMkLst>
        </pc:spChg>
        <pc:spChg chg="mod">
          <ac:chgData name="Dorota Pastuszak | i-pointing" userId="6b484f1d-e2f4-4e5f-aadf-e525de5bb104" providerId="ADAL" clId="{2A3D8F8C-73F6-404F-953E-3FE5ECE0707D}" dt="2026-07-21T07:56:41.827" v="6373" actId="20577"/>
          <ac:spMkLst>
            <pc:docMk/>
            <pc:sldMk cId="825396226" sldId="2033"/>
            <ac:spMk id="78" creationId="{97D263B7-BEF4-707B-C3D1-48D076960E2C}"/>
          </ac:spMkLst>
        </pc:spChg>
        <pc:spChg chg="mod">
          <ac:chgData name="Dorota Pastuszak | i-pointing" userId="6b484f1d-e2f4-4e5f-aadf-e525de5bb104" providerId="ADAL" clId="{2A3D8F8C-73F6-404F-953E-3FE5ECE0707D}" dt="2026-07-21T07:57:09.827" v="6390" actId="14100"/>
          <ac:spMkLst>
            <pc:docMk/>
            <pc:sldMk cId="825396226" sldId="2033"/>
            <ac:spMk id="80" creationId="{E773DCC6-FF77-46BC-5D5E-6E5C0565A62C}"/>
          </ac:spMkLst>
        </pc:spChg>
        <pc:spChg chg="mod">
          <ac:chgData name="Dorota Pastuszak | i-pointing" userId="6b484f1d-e2f4-4e5f-aadf-e525de5bb104" providerId="ADAL" clId="{2A3D8F8C-73F6-404F-953E-3FE5ECE0707D}" dt="2026-07-21T07:56:31.509" v="6364"/>
          <ac:spMkLst>
            <pc:docMk/>
            <pc:sldMk cId="825396226" sldId="2033"/>
            <ac:spMk id="81" creationId="{85EA761E-4BAC-E18C-F72C-694C646C2CEE}"/>
          </ac:spMkLst>
        </pc:spChg>
        <pc:spChg chg="mod">
          <ac:chgData name="Dorota Pastuszak | i-pointing" userId="6b484f1d-e2f4-4e5f-aadf-e525de5bb104" providerId="ADAL" clId="{2A3D8F8C-73F6-404F-953E-3FE5ECE0707D}" dt="2026-07-16T12:54:54.091" v="5846"/>
          <ac:spMkLst>
            <pc:docMk/>
            <pc:sldMk cId="825396226" sldId="2033"/>
            <ac:spMk id="84" creationId="{C2993363-0F18-C03F-50F0-A015128CE840}"/>
          </ac:spMkLst>
        </pc:spChg>
        <pc:spChg chg="mod topLvl">
          <ac:chgData name="Dorota Pastuszak | i-pointing" userId="6b484f1d-e2f4-4e5f-aadf-e525de5bb104" providerId="ADAL" clId="{2A3D8F8C-73F6-404F-953E-3FE5ECE0707D}" dt="2026-07-16T08:28:51.915" v="3890" actId="1076"/>
          <ac:spMkLst>
            <pc:docMk/>
            <pc:sldMk cId="825396226" sldId="2033"/>
            <ac:spMk id="96" creationId="{8C553F2C-1B2D-AFE5-4DEA-C60F6DDE5DBF}"/>
          </ac:spMkLst>
        </pc:spChg>
        <pc:picChg chg="mod topLvl">
          <ac:chgData name="Dorota Pastuszak | i-pointing" userId="6b484f1d-e2f4-4e5f-aadf-e525de5bb104" providerId="ADAL" clId="{2A3D8F8C-73F6-404F-953E-3FE5ECE0707D}" dt="2026-07-16T08:28:34.798" v="3886" actId="165"/>
          <ac:picMkLst>
            <pc:docMk/>
            <pc:sldMk cId="825396226" sldId="2033"/>
            <ac:picMk id="88" creationId="{6F1EA047-F19C-7C04-4288-6A1185A1E390}"/>
          </ac:picMkLst>
        </pc:picChg>
      </pc:sldChg>
      <pc:sldChg chg="addSp delSp modSp add mod">
        <pc:chgData name="Dorota Pastuszak | i-pointing" userId="6b484f1d-e2f4-4e5f-aadf-e525de5bb104" providerId="ADAL" clId="{2A3D8F8C-73F6-404F-953E-3FE5ECE0707D}" dt="2026-07-22T15:35:37.876" v="6398" actId="478"/>
        <pc:sldMkLst>
          <pc:docMk/>
          <pc:sldMk cId="1497294503" sldId="2034"/>
        </pc:sldMkLst>
        <pc:spChg chg="mod">
          <ac:chgData name="Dorota Pastuszak | i-pointing" userId="6b484f1d-e2f4-4e5f-aadf-e525de5bb104" providerId="ADAL" clId="{2A3D8F8C-73F6-404F-953E-3FE5ECE0707D}" dt="2026-07-16T10:56:38.291" v="5499" actId="299"/>
          <ac:spMkLst>
            <pc:docMk/>
            <pc:sldMk cId="1497294503" sldId="2034"/>
            <ac:spMk id="2" creationId="{220DA2C0-F252-58A0-012A-A9C16A34CC64}"/>
          </ac:spMkLst>
        </pc:spChg>
        <pc:spChg chg="add mod">
          <ac:chgData name="Dorota Pastuszak | i-pointing" userId="6b484f1d-e2f4-4e5f-aadf-e525de5bb104" providerId="ADAL" clId="{2A3D8F8C-73F6-404F-953E-3FE5ECE0707D}" dt="2026-07-16T12:55:08.956" v="5852"/>
          <ac:spMkLst>
            <pc:docMk/>
            <pc:sldMk cId="1497294503" sldId="2034"/>
            <ac:spMk id="8" creationId="{AB561B08-8532-8C85-8114-19D92BF82875}"/>
          </ac:spMkLst>
        </pc:spChg>
        <pc:spChg chg="mod">
          <ac:chgData name="Dorota Pastuszak | i-pointing" userId="6b484f1d-e2f4-4e5f-aadf-e525de5bb104" providerId="ADAL" clId="{2A3D8F8C-73F6-404F-953E-3FE5ECE0707D}" dt="2026-07-16T10:56:16.210" v="5487" actId="207"/>
          <ac:spMkLst>
            <pc:docMk/>
            <pc:sldMk cId="1497294503" sldId="2034"/>
            <ac:spMk id="15" creationId="{96610830-C5BD-53A2-0B27-DD13DB0193B8}"/>
          </ac:spMkLst>
        </pc:spChg>
        <pc:spChg chg="mod">
          <ac:chgData name="Dorota Pastuszak | i-pointing" userId="6b484f1d-e2f4-4e5f-aadf-e525de5bb104" providerId="ADAL" clId="{2A3D8F8C-73F6-404F-953E-3FE5ECE0707D}" dt="2026-07-16T12:55:10.972" v="5854"/>
          <ac:spMkLst>
            <pc:docMk/>
            <pc:sldMk cId="1497294503" sldId="2034"/>
            <ac:spMk id="16" creationId="{D3AB3E3B-13A0-2AAE-B917-217757A3A0E4}"/>
          </ac:spMkLst>
        </pc:spChg>
        <pc:spChg chg="add">
          <ac:chgData name="Dorota Pastuszak | i-pointing" userId="6b484f1d-e2f4-4e5f-aadf-e525de5bb104" providerId="ADAL" clId="{2A3D8F8C-73F6-404F-953E-3FE5ECE0707D}" dt="2026-07-21T07:57:32.760" v="6395" actId="22"/>
          <ac:spMkLst>
            <pc:docMk/>
            <pc:sldMk cId="1497294503" sldId="2034"/>
            <ac:spMk id="18" creationId="{132FEE66-DBFE-9572-A8A4-8B8E3FE3B4B9}"/>
          </ac:spMkLst>
        </pc:spChg>
        <pc:spChg chg="add">
          <ac:chgData name="Dorota Pastuszak | i-pointing" userId="6b484f1d-e2f4-4e5f-aadf-e525de5bb104" providerId="ADAL" clId="{2A3D8F8C-73F6-404F-953E-3FE5ECE0707D}" dt="2026-07-21T07:57:32.760" v="6395" actId="22"/>
          <ac:spMkLst>
            <pc:docMk/>
            <pc:sldMk cId="1497294503" sldId="2034"/>
            <ac:spMk id="21" creationId="{14F7646D-6BC9-7A90-9AD6-D77EA4048EC9}"/>
          </ac:spMkLst>
        </pc:spChg>
        <pc:spChg chg="add">
          <ac:chgData name="Dorota Pastuszak | i-pointing" userId="6b484f1d-e2f4-4e5f-aadf-e525de5bb104" providerId="ADAL" clId="{2A3D8F8C-73F6-404F-953E-3FE5ECE0707D}" dt="2026-07-21T07:57:32.760" v="6395" actId="22"/>
          <ac:spMkLst>
            <pc:docMk/>
            <pc:sldMk cId="1497294503" sldId="2034"/>
            <ac:spMk id="23" creationId="{451D0B13-28E5-344B-8ACE-CD6F5A357E1E}"/>
          </ac:spMkLst>
        </pc:spChg>
        <pc:spChg chg="add del">
          <ac:chgData name="Dorota Pastuszak | i-pointing" userId="6b484f1d-e2f4-4e5f-aadf-e525de5bb104" providerId="ADAL" clId="{2A3D8F8C-73F6-404F-953E-3FE5ECE0707D}" dt="2026-07-22T15:35:37.876" v="6398" actId="478"/>
          <ac:spMkLst>
            <pc:docMk/>
            <pc:sldMk cId="1497294503" sldId="2034"/>
            <ac:spMk id="25" creationId="{9D9260A4-352D-5A36-62EA-44F86D0BB68D}"/>
          </ac:spMkLst>
        </pc:spChg>
        <pc:spChg chg="add">
          <ac:chgData name="Dorota Pastuszak | i-pointing" userId="6b484f1d-e2f4-4e5f-aadf-e525de5bb104" providerId="ADAL" clId="{2A3D8F8C-73F6-404F-953E-3FE5ECE0707D}" dt="2026-07-21T07:57:32.760" v="6395" actId="22"/>
          <ac:spMkLst>
            <pc:docMk/>
            <pc:sldMk cId="1497294503" sldId="2034"/>
            <ac:spMk id="27" creationId="{73908470-8EB0-B5F0-0477-6F936C312726}"/>
          </ac:spMkLst>
        </pc:spChg>
        <pc:grpChg chg="add mod">
          <ac:chgData name="Dorota Pastuszak | i-pointing" userId="6b484f1d-e2f4-4e5f-aadf-e525de5bb104" providerId="ADAL" clId="{2A3D8F8C-73F6-404F-953E-3FE5ECE0707D}" dt="2026-07-16T10:55:30.227" v="5473"/>
          <ac:grpSpMkLst>
            <pc:docMk/>
            <pc:sldMk cId="1497294503" sldId="2034"/>
            <ac:grpSpMk id="14" creationId="{284EED45-F733-CA71-0387-682CE34DA0B5}"/>
          </ac:grpSpMkLst>
        </pc:grpChg>
        <pc:picChg chg="add mod modCrop">
          <ac:chgData name="Dorota Pastuszak | i-pointing" userId="6b484f1d-e2f4-4e5f-aadf-e525de5bb104" providerId="ADAL" clId="{2A3D8F8C-73F6-404F-953E-3FE5ECE0707D}" dt="2026-07-16T08:33:27.971" v="3931" actId="14100"/>
          <ac:picMkLst>
            <pc:docMk/>
            <pc:sldMk cId="1497294503" sldId="2034"/>
            <ac:picMk id="146" creationId="{4490A695-6FBF-B25B-F726-B824366E3002}"/>
          </ac:picMkLst>
        </pc:picChg>
        <pc:cxnChg chg="add mod">
          <ac:chgData name="Dorota Pastuszak | i-pointing" userId="6b484f1d-e2f4-4e5f-aadf-e525de5bb104" providerId="ADAL" clId="{2A3D8F8C-73F6-404F-953E-3FE5ECE0707D}" dt="2026-07-16T10:55:30.227" v="5473"/>
          <ac:cxnSpMkLst>
            <pc:docMk/>
            <pc:sldMk cId="1497294503" sldId="2034"/>
            <ac:cxnSpMk id="9" creationId="{CDF65003-21A9-A04D-1170-FA01EB2A36E5}"/>
          </ac:cxnSpMkLst>
        </pc:cxnChg>
        <pc:cxnChg chg="mod">
          <ac:chgData name="Dorota Pastuszak | i-pointing" userId="6b484f1d-e2f4-4e5f-aadf-e525de5bb104" providerId="ADAL" clId="{2A3D8F8C-73F6-404F-953E-3FE5ECE0707D}" dt="2026-07-16T10:55:30.227" v="5473"/>
          <ac:cxnSpMkLst>
            <pc:docMk/>
            <pc:sldMk cId="1497294503" sldId="2034"/>
            <ac:cxnSpMk id="17" creationId="{135FC129-D462-8965-D532-E34068910E6C}"/>
          </ac:cxnSpMkLst>
        </pc:cxnChg>
      </pc:sldChg>
      <pc:sldChg chg="addSp delSp modSp add mod ord">
        <pc:chgData name="Dorota Pastuszak | i-pointing" userId="6b484f1d-e2f4-4e5f-aadf-e525de5bb104" providerId="ADAL" clId="{2A3D8F8C-73F6-404F-953E-3FE5ECE0707D}" dt="2026-07-16T12:55:33.211" v="5863"/>
        <pc:sldMkLst>
          <pc:docMk/>
          <pc:sldMk cId="12321256" sldId="2035"/>
        </pc:sldMkLst>
        <pc:spChg chg="mod">
          <ac:chgData name="Dorota Pastuszak | i-pointing" userId="6b484f1d-e2f4-4e5f-aadf-e525de5bb104" providerId="ADAL" clId="{2A3D8F8C-73F6-404F-953E-3FE5ECE0707D}" dt="2026-07-16T08:48:21.769" v="4326" actId="299"/>
          <ac:spMkLst>
            <pc:docMk/>
            <pc:sldMk cId="12321256" sldId="2035"/>
            <ac:spMk id="2" creationId="{7C07B042-F7DC-2925-04D7-50380D4A47D4}"/>
          </ac:spMkLst>
        </pc:spChg>
        <pc:spChg chg="mod">
          <ac:chgData name="Dorota Pastuszak | i-pointing" userId="6b484f1d-e2f4-4e5f-aadf-e525de5bb104" providerId="ADAL" clId="{2A3D8F8C-73F6-404F-953E-3FE5ECE0707D}" dt="2026-07-16T08:42:55.762" v="4060"/>
          <ac:spMkLst>
            <pc:docMk/>
            <pc:sldMk cId="12321256" sldId="2035"/>
            <ac:spMk id="3" creationId="{F7ADC73D-B7E2-9B96-7BBC-DCEF18CEE633}"/>
          </ac:spMkLst>
        </pc:spChg>
        <pc:spChg chg="mod topLvl">
          <ac:chgData name="Dorota Pastuszak | i-pointing" userId="6b484f1d-e2f4-4e5f-aadf-e525de5bb104" providerId="ADAL" clId="{2A3D8F8C-73F6-404F-953E-3FE5ECE0707D}" dt="2026-07-16T12:55:31.116" v="5861"/>
          <ac:spMkLst>
            <pc:docMk/>
            <pc:sldMk cId="12321256" sldId="2035"/>
            <ac:spMk id="8" creationId="{CD2F5384-F839-2755-0DB7-A658A8FDC1C7}"/>
          </ac:spMkLst>
        </pc:spChg>
        <pc:spChg chg="mod topLvl">
          <ac:chgData name="Dorota Pastuszak | i-pointing" userId="6b484f1d-e2f4-4e5f-aadf-e525de5bb104" providerId="ADAL" clId="{2A3D8F8C-73F6-404F-953E-3FE5ECE0707D}" dt="2026-07-16T11:17:34.845" v="5724"/>
          <ac:spMkLst>
            <pc:docMk/>
            <pc:sldMk cId="12321256" sldId="2035"/>
            <ac:spMk id="12" creationId="{93475885-CAB7-1065-F472-EE5796C78D6C}"/>
          </ac:spMkLst>
        </pc:spChg>
        <pc:spChg chg="add mod">
          <ac:chgData name="Dorota Pastuszak | i-pointing" userId="6b484f1d-e2f4-4e5f-aadf-e525de5bb104" providerId="ADAL" clId="{2A3D8F8C-73F6-404F-953E-3FE5ECE0707D}" dt="2026-07-16T11:16:47.373" v="5531"/>
          <ac:spMkLst>
            <pc:docMk/>
            <pc:sldMk cId="12321256" sldId="2035"/>
            <ac:spMk id="13" creationId="{09053084-FAEC-CD10-7850-74A8D91AF4B9}"/>
          </ac:spMkLst>
        </pc:spChg>
        <pc:spChg chg="add mod">
          <ac:chgData name="Dorota Pastuszak | i-pointing" userId="6b484f1d-e2f4-4e5f-aadf-e525de5bb104" providerId="ADAL" clId="{2A3D8F8C-73F6-404F-953E-3FE5ECE0707D}" dt="2026-07-16T11:17:31.741" v="5706"/>
          <ac:spMkLst>
            <pc:docMk/>
            <pc:sldMk cId="12321256" sldId="2035"/>
            <ac:spMk id="14" creationId="{093BF48E-D242-CB54-9A34-7434E0D9C879}"/>
          </ac:spMkLst>
        </pc:spChg>
        <pc:spChg chg="add mod">
          <ac:chgData name="Dorota Pastuszak | i-pointing" userId="6b484f1d-e2f4-4e5f-aadf-e525de5bb104" providerId="ADAL" clId="{2A3D8F8C-73F6-404F-953E-3FE5ECE0707D}" dt="2026-07-16T11:17:34.844" v="5718"/>
          <ac:spMkLst>
            <pc:docMk/>
            <pc:sldMk cId="12321256" sldId="2035"/>
            <ac:spMk id="15" creationId="{F0EEDD58-790F-163B-935E-B793666E0686}"/>
          </ac:spMkLst>
        </pc:spChg>
        <pc:spChg chg="add mod topLvl">
          <ac:chgData name="Dorota Pastuszak | i-pointing" userId="6b484f1d-e2f4-4e5f-aadf-e525de5bb104" providerId="ADAL" clId="{2A3D8F8C-73F6-404F-953E-3FE5ECE0707D}" dt="2026-07-16T11:17:56.088" v="5751" actId="165"/>
          <ac:spMkLst>
            <pc:docMk/>
            <pc:sldMk cId="12321256" sldId="2035"/>
            <ac:spMk id="16" creationId="{311D3EBB-3DA8-3F5A-38C1-5011325B4D82}"/>
          </ac:spMkLst>
        </pc:spChg>
        <pc:spChg chg="add mod topLvl">
          <ac:chgData name="Dorota Pastuszak | i-pointing" userId="6b484f1d-e2f4-4e5f-aadf-e525de5bb104" providerId="ADAL" clId="{2A3D8F8C-73F6-404F-953E-3FE5ECE0707D}" dt="2026-07-16T11:17:56.088" v="5751" actId="165"/>
          <ac:spMkLst>
            <pc:docMk/>
            <pc:sldMk cId="12321256" sldId="2035"/>
            <ac:spMk id="17" creationId="{8C30A2FA-4D37-2D8A-B95E-8B22E6481740}"/>
          </ac:spMkLst>
        </pc:spChg>
        <pc:spChg chg="add mod">
          <ac:chgData name="Dorota Pastuszak | i-pointing" userId="6b484f1d-e2f4-4e5f-aadf-e525de5bb104" providerId="ADAL" clId="{2A3D8F8C-73F6-404F-953E-3FE5ECE0707D}" dt="2026-07-16T11:17:31.743" v="5712"/>
          <ac:spMkLst>
            <pc:docMk/>
            <pc:sldMk cId="12321256" sldId="2035"/>
            <ac:spMk id="20" creationId="{98ABFA5D-BBD1-1508-4AA8-E6D04EF7C814}"/>
          </ac:spMkLst>
        </pc:spChg>
        <pc:spChg chg="mod topLvl">
          <ac:chgData name="Dorota Pastuszak | i-pointing" userId="6b484f1d-e2f4-4e5f-aadf-e525de5bb104" providerId="ADAL" clId="{2A3D8F8C-73F6-404F-953E-3FE5ECE0707D}" dt="2026-07-16T12:55:33.211" v="5863"/>
          <ac:spMkLst>
            <pc:docMk/>
            <pc:sldMk cId="12321256" sldId="2035"/>
            <ac:spMk id="25" creationId="{1B69F7AC-7819-91CB-5999-463033427041}"/>
          </ac:spMkLst>
        </pc:spChg>
        <pc:spChg chg="add mod topLvl">
          <ac:chgData name="Dorota Pastuszak | i-pointing" userId="6b484f1d-e2f4-4e5f-aadf-e525de5bb104" providerId="ADAL" clId="{2A3D8F8C-73F6-404F-953E-3FE5ECE0707D}" dt="2026-07-16T11:17:56.088" v="5751" actId="165"/>
          <ac:spMkLst>
            <pc:docMk/>
            <pc:sldMk cId="12321256" sldId="2035"/>
            <ac:spMk id="28" creationId="{2A76F27B-CC8B-89E4-F1D8-13CDAFDBA180}"/>
          </ac:spMkLst>
        </pc:spChg>
        <pc:spChg chg="add mod">
          <ac:chgData name="Dorota Pastuszak | i-pointing" userId="6b484f1d-e2f4-4e5f-aadf-e525de5bb104" providerId="ADAL" clId="{2A3D8F8C-73F6-404F-953E-3FE5ECE0707D}" dt="2026-07-16T08:43:51.432" v="4089"/>
          <ac:spMkLst>
            <pc:docMk/>
            <pc:sldMk cId="12321256" sldId="2035"/>
            <ac:spMk id="29" creationId="{C7702671-341A-AE92-19F1-2F91984E3514}"/>
          </ac:spMkLst>
        </pc:spChg>
        <pc:spChg chg="add mod">
          <ac:chgData name="Dorota Pastuszak | i-pointing" userId="6b484f1d-e2f4-4e5f-aadf-e525de5bb104" providerId="ADAL" clId="{2A3D8F8C-73F6-404F-953E-3FE5ECE0707D}" dt="2026-07-16T08:44:11.250" v="4103"/>
          <ac:spMkLst>
            <pc:docMk/>
            <pc:sldMk cId="12321256" sldId="2035"/>
            <ac:spMk id="30" creationId="{0505BBCE-8F82-2D9A-7247-059CE4680A25}"/>
          </ac:spMkLst>
        </pc:spChg>
        <pc:spChg chg="add mod">
          <ac:chgData name="Dorota Pastuszak | i-pointing" userId="6b484f1d-e2f4-4e5f-aadf-e525de5bb104" providerId="ADAL" clId="{2A3D8F8C-73F6-404F-953E-3FE5ECE0707D}" dt="2026-07-16T08:47:40.908" v="4313" actId="207"/>
          <ac:spMkLst>
            <pc:docMk/>
            <pc:sldMk cId="12321256" sldId="2035"/>
            <ac:spMk id="32" creationId="{74C04B16-3A5C-D65C-CBBA-3372EE16637F}"/>
          </ac:spMkLst>
        </pc:spChg>
        <pc:spChg chg="add mod">
          <ac:chgData name="Dorota Pastuszak | i-pointing" userId="6b484f1d-e2f4-4e5f-aadf-e525de5bb104" providerId="ADAL" clId="{2A3D8F8C-73F6-404F-953E-3FE5ECE0707D}" dt="2026-07-16T10:31:30.799" v="5435"/>
          <ac:spMkLst>
            <pc:docMk/>
            <pc:sldMk cId="12321256" sldId="2035"/>
            <ac:spMk id="34" creationId="{0BE9EC53-0F1F-6FDE-A9AF-C0E5AE334266}"/>
          </ac:spMkLst>
        </pc:spChg>
        <pc:spChg chg="add mod">
          <ac:chgData name="Dorota Pastuszak | i-pointing" userId="6b484f1d-e2f4-4e5f-aadf-e525de5bb104" providerId="ADAL" clId="{2A3D8F8C-73F6-404F-953E-3FE5ECE0707D}" dt="2026-07-16T08:45:54.540" v="4223" actId="1076"/>
          <ac:spMkLst>
            <pc:docMk/>
            <pc:sldMk cId="12321256" sldId="2035"/>
            <ac:spMk id="36" creationId="{7A0EF82D-D4C4-0B46-70FC-91EE3B0EE8EE}"/>
          </ac:spMkLst>
        </pc:spChg>
        <pc:spChg chg="add mod">
          <ac:chgData name="Dorota Pastuszak | i-pointing" userId="6b484f1d-e2f4-4e5f-aadf-e525de5bb104" providerId="ADAL" clId="{2A3D8F8C-73F6-404F-953E-3FE5ECE0707D}" dt="2026-07-16T10:31:34.233" v="5442" actId="14100"/>
          <ac:spMkLst>
            <pc:docMk/>
            <pc:sldMk cId="12321256" sldId="2035"/>
            <ac:spMk id="38" creationId="{60185616-8A55-A6AE-433E-D2332DFA54CA}"/>
          </ac:spMkLst>
        </pc:spChg>
        <pc:spChg chg="add mod">
          <ac:chgData name="Dorota Pastuszak | i-pointing" userId="6b484f1d-e2f4-4e5f-aadf-e525de5bb104" providerId="ADAL" clId="{2A3D8F8C-73F6-404F-953E-3FE5ECE0707D}" dt="2026-07-16T10:31:42.127" v="5445" actId="14100"/>
          <ac:spMkLst>
            <pc:docMk/>
            <pc:sldMk cId="12321256" sldId="2035"/>
            <ac:spMk id="39" creationId="{B9D8D37D-F23C-AE67-8B1C-6D9017CE91AD}"/>
          </ac:spMkLst>
        </pc:spChg>
        <pc:picChg chg="add mod modCrop">
          <ac:chgData name="Dorota Pastuszak | i-pointing" userId="6b484f1d-e2f4-4e5f-aadf-e525de5bb104" providerId="ADAL" clId="{2A3D8F8C-73F6-404F-953E-3FE5ECE0707D}" dt="2026-07-16T10:31:09.585" v="5427" actId="2085"/>
          <ac:picMkLst>
            <pc:docMk/>
            <pc:sldMk cId="12321256" sldId="2035"/>
            <ac:picMk id="19" creationId="{EF284D59-623C-F5B4-1BA1-744FDBC6682E}"/>
          </ac:picMkLst>
        </pc:picChg>
        <pc:picChg chg="add mod modCrop">
          <ac:chgData name="Dorota Pastuszak | i-pointing" userId="6b484f1d-e2f4-4e5f-aadf-e525de5bb104" providerId="ADAL" clId="{2A3D8F8C-73F6-404F-953E-3FE5ECE0707D}" dt="2026-07-16T10:31:09.585" v="5427" actId="2085"/>
          <ac:picMkLst>
            <pc:docMk/>
            <pc:sldMk cId="12321256" sldId="2035"/>
            <ac:picMk id="22" creationId="{8519D0C0-7F9D-8326-097A-318B1525B1E8}"/>
          </ac:picMkLst>
        </pc:picChg>
        <pc:cxnChg chg="mod topLvl">
          <ac:chgData name="Dorota Pastuszak | i-pointing" userId="6b484f1d-e2f4-4e5f-aadf-e525de5bb104" providerId="ADAL" clId="{2A3D8F8C-73F6-404F-953E-3FE5ECE0707D}" dt="2026-07-16T11:16:37.985" v="5519" actId="165"/>
          <ac:cxnSpMkLst>
            <pc:docMk/>
            <pc:sldMk cId="12321256" sldId="2035"/>
            <ac:cxnSpMk id="21" creationId="{E9979DEC-5AC4-5BE1-24BB-F8928D119426}"/>
          </ac:cxnSpMkLst>
        </pc:cxnChg>
        <pc:cxnChg chg="mod topLvl">
          <ac:chgData name="Dorota Pastuszak | i-pointing" userId="6b484f1d-e2f4-4e5f-aadf-e525de5bb104" providerId="ADAL" clId="{2A3D8F8C-73F6-404F-953E-3FE5ECE0707D}" dt="2026-07-16T11:17:56.088" v="5751" actId="165"/>
          <ac:cxnSpMkLst>
            <pc:docMk/>
            <pc:sldMk cId="12321256" sldId="2035"/>
            <ac:cxnSpMk id="27" creationId="{BE3964E3-BB34-4474-13AE-0C2BE3760731}"/>
          </ac:cxnSpMkLst>
        </pc:cxnChg>
      </pc:sldChg>
      <pc:sldChg chg="addSp delSp modSp new mod">
        <pc:chgData name="Dorota Pastuszak | i-pointing" userId="6b484f1d-e2f4-4e5f-aadf-e525de5bb104" providerId="ADAL" clId="{2A3D8F8C-73F6-404F-953E-3FE5ECE0707D}" dt="2026-07-16T08:55:45.624" v="4455" actId="478"/>
        <pc:sldMkLst>
          <pc:docMk/>
          <pc:sldMk cId="1123088317" sldId="2036"/>
        </pc:sldMkLst>
        <pc:spChg chg="mod">
          <ac:chgData name="Dorota Pastuszak | i-pointing" userId="6b484f1d-e2f4-4e5f-aadf-e525de5bb104" providerId="ADAL" clId="{2A3D8F8C-73F6-404F-953E-3FE5ECE0707D}" dt="2026-07-16T08:51:09.858" v="4360" actId="207"/>
          <ac:spMkLst>
            <pc:docMk/>
            <pc:sldMk cId="1123088317" sldId="2036"/>
            <ac:spMk id="3" creationId="{8721324C-7483-BFD8-DFD9-8F7B2B7F147B}"/>
          </ac:spMkLst>
        </pc:spChg>
        <pc:spChg chg="mod">
          <ac:chgData name="Dorota Pastuszak | i-pointing" userId="6b484f1d-e2f4-4e5f-aadf-e525de5bb104" providerId="ADAL" clId="{2A3D8F8C-73F6-404F-953E-3FE5ECE0707D}" dt="2026-07-16T08:53:30.343" v="4447" actId="113"/>
          <ac:spMkLst>
            <pc:docMk/>
            <pc:sldMk cId="1123088317" sldId="2036"/>
            <ac:spMk id="4" creationId="{765AC7A6-06F6-7BE0-8127-095E16E4A4CB}"/>
          </ac:spMkLst>
        </pc:spChg>
        <pc:picChg chg="add mod ord modCrop">
          <ac:chgData name="Dorota Pastuszak | i-pointing" userId="6b484f1d-e2f4-4e5f-aadf-e525de5bb104" providerId="ADAL" clId="{2A3D8F8C-73F6-404F-953E-3FE5ECE0707D}" dt="2026-07-16T08:49:24.320" v="4333" actId="18131"/>
          <ac:picMkLst>
            <pc:docMk/>
            <pc:sldMk cId="1123088317" sldId="2036"/>
            <ac:picMk id="9" creationId="{870A9754-E19F-B8CB-7A38-289D9AB0AFEB}"/>
          </ac:picMkLst>
        </pc:picChg>
      </pc:sldChg>
      <pc:sldChg chg="addSp modSp add mod">
        <pc:chgData name="Dorota Pastuszak | i-pointing" userId="6b484f1d-e2f4-4e5f-aadf-e525de5bb104" providerId="ADAL" clId="{2A3D8F8C-73F6-404F-953E-3FE5ECE0707D}" dt="2026-07-16T08:52:30.604" v="4440" actId="207"/>
        <pc:sldMkLst>
          <pc:docMk/>
          <pc:sldMk cId="1340512603" sldId="2037"/>
        </pc:sldMkLst>
        <pc:spChg chg="add mod">
          <ac:chgData name="Dorota Pastuszak | i-pointing" userId="6b484f1d-e2f4-4e5f-aadf-e525de5bb104" providerId="ADAL" clId="{2A3D8F8C-73F6-404F-953E-3FE5ECE0707D}" dt="2026-07-16T08:52:30.604" v="4440" actId="207"/>
          <ac:spMkLst>
            <pc:docMk/>
            <pc:sldMk cId="1340512603" sldId="2037"/>
            <ac:spMk id="4" creationId="{C6CCF6AD-FABD-A52A-AEE2-5C401B2EE0B5}"/>
          </ac:spMkLst>
        </pc:spChg>
      </pc:sldChg>
      <pc:sldChg chg="addSp delSp modSp new mod">
        <pc:chgData name="Dorota Pastuszak | i-pointing" userId="6b484f1d-e2f4-4e5f-aadf-e525de5bb104" providerId="ADAL" clId="{2A3D8F8C-73F6-404F-953E-3FE5ECE0707D}" dt="2026-07-16T09:05:59.290" v="5034" actId="20577"/>
        <pc:sldMkLst>
          <pc:docMk/>
          <pc:sldMk cId="3835351329" sldId="2039"/>
        </pc:sldMkLst>
        <pc:spChg chg="mod">
          <ac:chgData name="Dorota Pastuszak | i-pointing" userId="6b484f1d-e2f4-4e5f-aadf-e525de5bb104" providerId="ADAL" clId="{2A3D8F8C-73F6-404F-953E-3FE5ECE0707D}" dt="2026-07-16T08:57:11.225" v="4474" actId="403"/>
          <ac:spMkLst>
            <pc:docMk/>
            <pc:sldMk cId="3835351329" sldId="2039"/>
            <ac:spMk id="2" creationId="{F40EE90C-2E92-9B1A-2F2C-911ECD3D9CF8}"/>
          </ac:spMkLst>
        </pc:spChg>
        <pc:spChg chg="mod">
          <ac:chgData name="Dorota Pastuszak | i-pointing" userId="6b484f1d-e2f4-4e5f-aadf-e525de5bb104" providerId="ADAL" clId="{2A3D8F8C-73F6-404F-953E-3FE5ECE0707D}" dt="2026-07-16T09:05:59.290" v="5034" actId="20577"/>
          <ac:spMkLst>
            <pc:docMk/>
            <pc:sldMk cId="3835351329" sldId="2039"/>
            <ac:spMk id="3" creationId="{F41FA824-EDF8-D4D2-A4B9-643BCB5AE8C2}"/>
          </ac:spMkLst>
        </pc:spChg>
        <pc:spChg chg="add mod">
          <ac:chgData name="Dorota Pastuszak | i-pointing" userId="6b484f1d-e2f4-4e5f-aadf-e525de5bb104" providerId="ADAL" clId="{2A3D8F8C-73F6-404F-953E-3FE5ECE0707D}" dt="2026-07-16T08:57:19.199" v="4492" actId="207"/>
          <ac:spMkLst>
            <pc:docMk/>
            <pc:sldMk cId="3835351329" sldId="2039"/>
            <ac:spMk id="10" creationId="{B63C588D-9F9D-0619-7F62-709CADA5C8A7}"/>
          </ac:spMkLst>
        </pc:spChg>
        <pc:spChg chg="add mod">
          <ac:chgData name="Dorota Pastuszak | i-pointing" userId="6b484f1d-e2f4-4e5f-aadf-e525de5bb104" providerId="ADAL" clId="{2A3D8F8C-73F6-404F-953E-3FE5ECE0707D}" dt="2026-07-16T08:57:36.983" v="4515" actId="14100"/>
          <ac:spMkLst>
            <pc:docMk/>
            <pc:sldMk cId="3835351329" sldId="2039"/>
            <ac:spMk id="11" creationId="{AAC5305A-DA73-3AC2-50F7-CD099253700C}"/>
          </ac:spMkLst>
        </pc:spChg>
        <pc:picChg chg="add mod ord modCrop">
          <ac:chgData name="Dorota Pastuszak | i-pointing" userId="6b484f1d-e2f4-4e5f-aadf-e525de5bb104" providerId="ADAL" clId="{2A3D8F8C-73F6-404F-953E-3FE5ECE0707D}" dt="2026-07-16T08:56:14.681" v="4460" actId="18131"/>
          <ac:picMkLst>
            <pc:docMk/>
            <pc:sldMk cId="3835351329" sldId="2039"/>
            <ac:picMk id="9" creationId="{951405B4-C47B-F859-93B3-FA900AD20B8A}"/>
          </ac:picMkLst>
        </pc:picChg>
      </pc:sldChg>
      <pc:sldChg chg="addSp delSp modSp new mod">
        <pc:chgData name="Dorota Pastuszak | i-pointing" userId="6b484f1d-e2f4-4e5f-aadf-e525de5bb104" providerId="ADAL" clId="{2A3D8F8C-73F6-404F-953E-3FE5ECE0707D}" dt="2026-07-22T15:35:42.868" v="6399" actId="478"/>
        <pc:sldMkLst>
          <pc:docMk/>
          <pc:sldMk cId="757617629" sldId="2040"/>
        </pc:sldMkLst>
        <pc:spChg chg="mod ord">
          <ac:chgData name="Dorota Pastuszak | i-pointing" userId="6b484f1d-e2f4-4e5f-aadf-e525de5bb104" providerId="ADAL" clId="{2A3D8F8C-73F6-404F-953E-3FE5ECE0707D}" dt="2026-07-16T09:06:18.939" v="5037" actId="14100"/>
          <ac:spMkLst>
            <pc:docMk/>
            <pc:sldMk cId="757617629" sldId="2040"/>
            <ac:spMk id="3" creationId="{AE4FA287-122F-FA08-406D-BF97CF10B6FC}"/>
          </ac:spMkLst>
        </pc:spChg>
        <pc:spChg chg="mod ord">
          <ac:chgData name="Dorota Pastuszak | i-pointing" userId="6b484f1d-e2f4-4e5f-aadf-e525de5bb104" providerId="ADAL" clId="{2A3D8F8C-73F6-404F-953E-3FE5ECE0707D}" dt="2026-07-16T09:05:38.214" v="5018"/>
          <ac:spMkLst>
            <pc:docMk/>
            <pc:sldMk cId="757617629" sldId="2040"/>
            <ac:spMk id="4" creationId="{F7AB62D8-C633-F528-3631-5742ACDF6D46}"/>
          </ac:spMkLst>
        </pc:spChg>
        <pc:spChg chg="mod ord">
          <ac:chgData name="Dorota Pastuszak | i-pointing" userId="6b484f1d-e2f4-4e5f-aadf-e525de5bb104" providerId="ADAL" clId="{2A3D8F8C-73F6-404F-953E-3FE5ECE0707D}" dt="2026-07-16T09:05:38.214" v="5020"/>
          <ac:spMkLst>
            <pc:docMk/>
            <pc:sldMk cId="757617629" sldId="2040"/>
            <ac:spMk id="5" creationId="{E1E48B2B-CA5F-2E88-C658-D9DB16630AFB}"/>
          </ac:spMkLst>
        </pc:spChg>
        <pc:spChg chg="mod ord">
          <ac:chgData name="Dorota Pastuszak | i-pointing" userId="6b484f1d-e2f4-4e5f-aadf-e525de5bb104" providerId="ADAL" clId="{2A3D8F8C-73F6-404F-953E-3FE5ECE0707D}" dt="2026-07-16T09:05:38.215" v="5022"/>
          <ac:spMkLst>
            <pc:docMk/>
            <pc:sldMk cId="757617629" sldId="2040"/>
            <ac:spMk id="6" creationId="{F5D3A427-9BD8-82B6-B3D4-3E7C92C17E16}"/>
          </ac:spMkLst>
        </pc:spChg>
        <pc:spChg chg="add mod ord">
          <ac:chgData name="Dorota Pastuszak | i-pointing" userId="6b484f1d-e2f4-4e5f-aadf-e525de5bb104" providerId="ADAL" clId="{2A3D8F8C-73F6-404F-953E-3FE5ECE0707D}" dt="2026-07-16T09:07:13.177" v="5053" actId="1076"/>
          <ac:spMkLst>
            <pc:docMk/>
            <pc:sldMk cId="757617629" sldId="2040"/>
            <ac:spMk id="10" creationId="{4EBDDEF9-1764-44BC-0528-461C1E3ABE31}"/>
          </ac:spMkLst>
        </pc:spChg>
        <pc:spChg chg="add mod ord">
          <ac:chgData name="Dorota Pastuszak | i-pointing" userId="6b484f1d-e2f4-4e5f-aadf-e525de5bb104" providerId="ADAL" clId="{2A3D8F8C-73F6-404F-953E-3FE5ECE0707D}" dt="2026-07-16T09:07:38.360" v="5092"/>
          <ac:spMkLst>
            <pc:docMk/>
            <pc:sldMk cId="757617629" sldId="2040"/>
            <ac:spMk id="11" creationId="{0BB87165-22B6-246E-E7A3-383493E5A96D}"/>
          </ac:spMkLst>
        </pc:spChg>
        <pc:spChg chg="add mod ord">
          <ac:chgData name="Dorota Pastuszak | i-pointing" userId="6b484f1d-e2f4-4e5f-aadf-e525de5bb104" providerId="ADAL" clId="{2A3D8F8C-73F6-404F-953E-3FE5ECE0707D}" dt="2026-07-16T09:06:23.305" v="5038" actId="14100"/>
          <ac:spMkLst>
            <pc:docMk/>
            <pc:sldMk cId="757617629" sldId="2040"/>
            <ac:spMk id="12" creationId="{F83079BC-5C5C-7E51-73A3-50D968315C2E}"/>
          </ac:spMkLst>
        </pc:spChg>
        <pc:spChg chg="add mod">
          <ac:chgData name="Dorota Pastuszak | i-pointing" userId="6b484f1d-e2f4-4e5f-aadf-e525de5bb104" providerId="ADAL" clId="{2A3D8F8C-73F6-404F-953E-3FE5ECE0707D}" dt="2026-07-16T09:08:08.996" v="5095" actId="207"/>
          <ac:spMkLst>
            <pc:docMk/>
            <pc:sldMk cId="757617629" sldId="2040"/>
            <ac:spMk id="13" creationId="{5671503B-242D-E0DD-2BE0-DDA38DD2102A}"/>
          </ac:spMkLst>
        </pc:spChg>
        <pc:spChg chg="add mod">
          <ac:chgData name="Dorota Pastuszak | i-pointing" userId="6b484f1d-e2f4-4e5f-aadf-e525de5bb104" providerId="ADAL" clId="{2A3D8F8C-73F6-404F-953E-3FE5ECE0707D}" dt="2026-07-16T09:08:20.212" v="5113" actId="207"/>
          <ac:spMkLst>
            <pc:docMk/>
            <pc:sldMk cId="757617629" sldId="2040"/>
            <ac:spMk id="14" creationId="{5475A96D-D23A-BD09-4945-D7065F11B24C}"/>
          </ac:spMkLst>
        </pc:spChg>
        <pc:spChg chg="del mod">
          <ac:chgData name="Dorota Pastuszak | i-pointing" userId="6b484f1d-e2f4-4e5f-aadf-e525de5bb104" providerId="ADAL" clId="{2A3D8F8C-73F6-404F-953E-3FE5ECE0707D}" dt="2026-07-22T15:35:42.868" v="6399" actId="478"/>
          <ac:spMkLst>
            <pc:docMk/>
            <pc:sldMk cId="757617629" sldId="2040"/>
            <ac:spMk id="15" creationId="{9F128CC1-C151-D279-81B5-BDC268D4716A}"/>
          </ac:spMkLst>
        </pc:spChg>
        <pc:graphicFrameChg chg="add mod ord modVis">
          <ac:chgData name="Dorota Pastuszak | i-pointing" userId="6b484f1d-e2f4-4e5f-aadf-e525de5bb104" providerId="ADAL" clId="{2A3D8F8C-73F6-404F-953E-3FE5ECE0707D}" dt="2026-07-16T09:05:38.218" v="5030"/>
          <ac:graphicFrameMkLst>
            <pc:docMk/>
            <pc:sldMk cId="757617629" sldId="2040"/>
            <ac:graphicFrameMk id="7" creationId="{BC6FEFFF-6818-E404-0CC5-A52534D5A751}"/>
          </ac:graphicFrameMkLst>
        </pc:graphicFrameChg>
        <pc:picChg chg="add mod ord">
          <ac:chgData name="Dorota Pastuszak | i-pointing" userId="6b484f1d-e2f4-4e5f-aadf-e525de5bb104" providerId="ADAL" clId="{2A3D8F8C-73F6-404F-953E-3FE5ECE0707D}" dt="2026-07-16T09:07:35.555" v="5074"/>
          <ac:picMkLst>
            <pc:docMk/>
            <pc:sldMk cId="757617629" sldId="2040"/>
            <ac:picMk id="8" creationId="{E0CBD876-5B91-222F-133C-1A15536BCC61}"/>
          </ac:picMkLst>
        </pc:picChg>
      </pc:sldChg>
      <pc:sldChg chg="addSp delSp modSp add mod">
        <pc:chgData name="Dorota Pastuszak | i-pointing" userId="6b484f1d-e2f4-4e5f-aadf-e525de5bb104" providerId="ADAL" clId="{2A3D8F8C-73F6-404F-953E-3FE5ECE0707D}" dt="2026-07-16T12:55:25.174" v="5859" actId="57"/>
        <pc:sldMkLst>
          <pc:docMk/>
          <pc:sldMk cId="3405563649" sldId="2041"/>
        </pc:sldMkLst>
        <pc:spChg chg="mod">
          <ac:chgData name="Dorota Pastuszak | i-pointing" userId="6b484f1d-e2f4-4e5f-aadf-e525de5bb104" providerId="ADAL" clId="{2A3D8F8C-73F6-404F-953E-3FE5ECE0707D}" dt="2026-07-16T10:10:45.270" v="5152" actId="299"/>
          <ac:spMkLst>
            <pc:docMk/>
            <pc:sldMk cId="3405563649" sldId="2041"/>
            <ac:spMk id="2" creationId="{D627FEE8-1B16-084B-C078-36664DFD25CE}"/>
          </ac:spMkLst>
        </pc:spChg>
        <pc:spChg chg="mod">
          <ac:chgData name="Dorota Pastuszak | i-pointing" userId="6b484f1d-e2f4-4e5f-aadf-e525de5bb104" providerId="ADAL" clId="{2A3D8F8C-73F6-404F-953E-3FE5ECE0707D}" dt="2026-07-16T10:11:16.229" v="5153"/>
          <ac:spMkLst>
            <pc:docMk/>
            <pc:sldMk cId="3405563649" sldId="2041"/>
            <ac:spMk id="3" creationId="{99F6B362-2C4A-60B0-AF38-E20FE5A21447}"/>
          </ac:spMkLst>
        </pc:spChg>
        <pc:spChg chg="mod topLvl">
          <ac:chgData name="Dorota Pastuszak | i-pointing" userId="6b484f1d-e2f4-4e5f-aadf-e525de5bb104" providerId="ADAL" clId="{2A3D8F8C-73F6-404F-953E-3FE5ECE0707D}" dt="2026-07-16T10:21:14.679" v="5288" actId="1076"/>
          <ac:spMkLst>
            <pc:docMk/>
            <pc:sldMk cId="3405563649" sldId="2041"/>
            <ac:spMk id="14" creationId="{E0FABA36-E5E3-7AAB-CF40-B56859B0F9DA}"/>
          </ac:spMkLst>
        </pc:spChg>
        <pc:spChg chg="mod topLvl">
          <ac:chgData name="Dorota Pastuszak | i-pointing" userId="6b484f1d-e2f4-4e5f-aadf-e525de5bb104" providerId="ADAL" clId="{2A3D8F8C-73F6-404F-953E-3FE5ECE0707D}" dt="2026-07-16T10:21:14.679" v="5288" actId="1076"/>
          <ac:spMkLst>
            <pc:docMk/>
            <pc:sldMk cId="3405563649" sldId="2041"/>
            <ac:spMk id="15" creationId="{4B4B7E8E-1C75-7D6A-800A-6A05592051C0}"/>
          </ac:spMkLst>
        </pc:spChg>
        <pc:spChg chg="mod topLvl">
          <ac:chgData name="Dorota Pastuszak | i-pointing" userId="6b484f1d-e2f4-4e5f-aadf-e525de5bb104" providerId="ADAL" clId="{2A3D8F8C-73F6-404F-953E-3FE5ECE0707D}" dt="2026-07-16T10:21:14.679" v="5288" actId="1076"/>
          <ac:spMkLst>
            <pc:docMk/>
            <pc:sldMk cId="3405563649" sldId="2041"/>
            <ac:spMk id="17" creationId="{3A5984FF-3D07-1DEB-DD99-3CE920DC614D}"/>
          </ac:spMkLst>
        </pc:spChg>
        <pc:spChg chg="mod topLvl">
          <ac:chgData name="Dorota Pastuszak | i-pointing" userId="6b484f1d-e2f4-4e5f-aadf-e525de5bb104" providerId="ADAL" clId="{2A3D8F8C-73F6-404F-953E-3FE5ECE0707D}" dt="2026-07-16T10:21:14.679" v="5288" actId="1076"/>
          <ac:spMkLst>
            <pc:docMk/>
            <pc:sldMk cId="3405563649" sldId="2041"/>
            <ac:spMk id="18" creationId="{C6B27A96-F9FC-2F2D-5F0B-4E583409D10C}"/>
          </ac:spMkLst>
        </pc:spChg>
        <pc:spChg chg="add mod">
          <ac:chgData name="Dorota Pastuszak | i-pointing" userId="6b484f1d-e2f4-4e5f-aadf-e525de5bb104" providerId="ADAL" clId="{2A3D8F8C-73F6-404F-953E-3FE5ECE0707D}" dt="2026-07-16T10:21:42.179" v="5301"/>
          <ac:spMkLst>
            <pc:docMk/>
            <pc:sldMk cId="3405563649" sldId="2041"/>
            <ac:spMk id="25" creationId="{48E11DA3-E0BD-E02F-66B0-473216698A99}"/>
          </ac:spMkLst>
        </pc:spChg>
        <pc:spChg chg="add mod">
          <ac:chgData name="Dorota Pastuszak | i-pointing" userId="6b484f1d-e2f4-4e5f-aadf-e525de5bb104" providerId="ADAL" clId="{2A3D8F8C-73F6-404F-953E-3FE5ECE0707D}" dt="2026-07-16T12:55:25.174" v="5859" actId="57"/>
          <ac:spMkLst>
            <pc:docMk/>
            <pc:sldMk cId="3405563649" sldId="2041"/>
            <ac:spMk id="29" creationId="{CE193E41-C8F9-BFF3-EDBF-6F020F1C5B94}"/>
          </ac:spMkLst>
        </pc:spChg>
        <pc:spChg chg="mod">
          <ac:chgData name="Dorota Pastuszak | i-pointing" userId="6b484f1d-e2f4-4e5f-aadf-e525de5bb104" providerId="ADAL" clId="{2A3D8F8C-73F6-404F-953E-3FE5ECE0707D}" dt="2026-07-16T10:30:24.398" v="5424"/>
          <ac:spMkLst>
            <pc:docMk/>
            <pc:sldMk cId="3405563649" sldId="2041"/>
            <ac:spMk id="52" creationId="{B2EEF5EE-56E6-06E5-5DC7-0FA69ACF4603}"/>
          </ac:spMkLst>
        </pc:spChg>
        <pc:spChg chg="mod">
          <ac:chgData name="Dorota Pastuszak | i-pointing" userId="6b484f1d-e2f4-4e5f-aadf-e525de5bb104" providerId="ADAL" clId="{2A3D8F8C-73F6-404F-953E-3FE5ECE0707D}" dt="2026-07-16T10:30:24.398" v="5424"/>
          <ac:spMkLst>
            <pc:docMk/>
            <pc:sldMk cId="3405563649" sldId="2041"/>
            <ac:spMk id="53" creationId="{65D9D38B-939D-7A95-50E8-66B969C28611}"/>
          </ac:spMkLst>
        </pc:spChg>
        <pc:spChg chg="add mod">
          <ac:chgData name="Dorota Pastuszak | i-pointing" userId="6b484f1d-e2f4-4e5f-aadf-e525de5bb104" providerId="ADAL" clId="{2A3D8F8C-73F6-404F-953E-3FE5ECE0707D}" dt="2026-07-16T10:27:58.261" v="5398" actId="1076"/>
          <ac:spMkLst>
            <pc:docMk/>
            <pc:sldMk cId="3405563649" sldId="2041"/>
            <ac:spMk id="55" creationId="{6F43593D-3C92-C728-D3B4-7F05CF31CCB2}"/>
          </ac:spMkLst>
        </pc:spChg>
        <pc:spChg chg="add mod">
          <ac:chgData name="Dorota Pastuszak | i-pointing" userId="6b484f1d-e2f4-4e5f-aadf-e525de5bb104" providerId="ADAL" clId="{2A3D8F8C-73F6-404F-953E-3FE5ECE0707D}" dt="2026-07-16T10:30:31.633" v="5426" actId="1076"/>
          <ac:spMkLst>
            <pc:docMk/>
            <pc:sldMk cId="3405563649" sldId="2041"/>
            <ac:spMk id="56" creationId="{F46F1B97-08B2-6FDE-5FF5-E616421BBE83}"/>
          </ac:spMkLst>
        </pc:spChg>
        <pc:spChg chg="add mod">
          <ac:chgData name="Dorota Pastuszak | i-pointing" userId="6b484f1d-e2f4-4e5f-aadf-e525de5bb104" providerId="ADAL" clId="{2A3D8F8C-73F6-404F-953E-3FE5ECE0707D}" dt="2026-07-16T10:31:17.959" v="5428" actId="208"/>
          <ac:spMkLst>
            <pc:docMk/>
            <pc:sldMk cId="3405563649" sldId="2041"/>
            <ac:spMk id="57" creationId="{64349412-E179-3F25-377E-F4B0845FE629}"/>
          </ac:spMkLst>
        </pc:spChg>
        <pc:spChg chg="mod topLvl">
          <ac:chgData name="Dorota Pastuszak | i-pointing" userId="6b484f1d-e2f4-4e5f-aadf-e525de5bb104" providerId="ADAL" clId="{2A3D8F8C-73F6-404F-953E-3FE5ECE0707D}" dt="2026-07-16T12:55:16.986" v="5856"/>
          <ac:spMkLst>
            <pc:docMk/>
            <pc:sldMk cId="3405563649" sldId="2041"/>
            <ac:spMk id="84" creationId="{12130B65-3FB9-AC32-6EC7-6906A9A33B34}"/>
          </ac:spMkLst>
        </pc:spChg>
        <pc:grpChg chg="add mod">
          <ac:chgData name="Dorota Pastuszak | i-pointing" userId="6b484f1d-e2f4-4e5f-aadf-e525de5bb104" providerId="ADAL" clId="{2A3D8F8C-73F6-404F-953E-3FE5ECE0707D}" dt="2026-07-16T10:30:24.398" v="5425"/>
          <ac:grpSpMkLst>
            <pc:docMk/>
            <pc:sldMk cId="3405563649" sldId="2041"/>
            <ac:grpSpMk id="44" creationId="{6EABCEEA-ECB6-7824-13FE-61DB01948438}"/>
          </ac:grpSpMkLst>
        </pc:grpChg>
        <pc:graphicFrameChg chg="add mod modGraphic">
          <ac:chgData name="Dorota Pastuszak | i-pointing" userId="6b484f1d-e2f4-4e5f-aadf-e525de5bb104" providerId="ADAL" clId="{2A3D8F8C-73F6-404F-953E-3FE5ECE0707D}" dt="2026-07-16T10:21:14.679" v="5288" actId="1076"/>
          <ac:graphicFrameMkLst>
            <pc:docMk/>
            <pc:sldMk cId="3405563649" sldId="2041"/>
            <ac:graphicFrameMk id="22" creationId="{2B267787-EB5D-9564-E5C5-6862E3DC2A0C}"/>
          </ac:graphicFrameMkLst>
        </pc:graphicFrameChg>
        <pc:graphicFrameChg chg="add mod modGraphic">
          <ac:chgData name="Dorota Pastuszak | i-pointing" userId="6b484f1d-e2f4-4e5f-aadf-e525de5bb104" providerId="ADAL" clId="{2A3D8F8C-73F6-404F-953E-3FE5ECE0707D}" dt="2026-07-16T10:24:57.769" v="5361"/>
          <ac:graphicFrameMkLst>
            <pc:docMk/>
            <pc:sldMk cId="3405563649" sldId="2041"/>
            <ac:graphicFrameMk id="28" creationId="{ADE07AC1-C488-37E0-C01A-CBB4A4FC5D6F}"/>
          </ac:graphicFrameMkLst>
        </pc:graphicFrameChg>
        <pc:picChg chg="mod topLvl modCrop">
          <ac:chgData name="Dorota Pastuszak | i-pointing" userId="6b484f1d-e2f4-4e5f-aadf-e525de5bb104" providerId="ADAL" clId="{2A3D8F8C-73F6-404F-953E-3FE5ECE0707D}" dt="2026-07-16T10:21:42.178" v="5295"/>
          <ac:picMkLst>
            <pc:docMk/>
            <pc:sldMk cId="3405563649" sldId="2041"/>
            <ac:picMk id="9" creationId="{7B6C04DD-B816-5E82-597B-7C56AA879E9A}"/>
          </ac:picMkLst>
        </pc:picChg>
        <pc:picChg chg="mod">
          <ac:chgData name="Dorota Pastuszak | i-pointing" userId="6b484f1d-e2f4-4e5f-aadf-e525de5bb104" providerId="ADAL" clId="{2A3D8F8C-73F6-404F-953E-3FE5ECE0707D}" dt="2026-07-16T10:30:24.398" v="5424"/>
          <ac:picMkLst>
            <pc:docMk/>
            <pc:sldMk cId="3405563649" sldId="2041"/>
            <ac:picMk id="45" creationId="{FFBC74C0-35D4-DFAE-09D3-05C8D73FDAB2}"/>
          </ac:picMkLst>
        </pc:picChg>
        <pc:cxnChg chg="mod topLvl">
          <ac:chgData name="Dorota Pastuszak | i-pointing" userId="6b484f1d-e2f4-4e5f-aadf-e525de5bb104" providerId="ADAL" clId="{2A3D8F8C-73F6-404F-953E-3FE5ECE0707D}" dt="2026-07-16T10:21:14.679" v="5288" actId="1076"/>
          <ac:cxnSpMkLst>
            <pc:docMk/>
            <pc:sldMk cId="3405563649" sldId="2041"/>
            <ac:cxnSpMk id="10" creationId="{5AA30B4B-951D-B2C3-8D3B-CEFFB0E63F0E}"/>
          </ac:cxnSpMkLst>
        </pc:cxnChg>
        <pc:cxnChg chg="mod topLvl">
          <ac:chgData name="Dorota Pastuszak | i-pointing" userId="6b484f1d-e2f4-4e5f-aadf-e525de5bb104" providerId="ADAL" clId="{2A3D8F8C-73F6-404F-953E-3FE5ECE0707D}" dt="2026-07-16T10:21:14.679" v="5288" actId="1076"/>
          <ac:cxnSpMkLst>
            <pc:docMk/>
            <pc:sldMk cId="3405563649" sldId="2041"/>
            <ac:cxnSpMk id="12" creationId="{4ACCEC53-CB16-1C33-6FD5-1F0EBF7F9DE1}"/>
          </ac:cxnSpMkLst>
        </pc:cxnChg>
        <pc:cxnChg chg="mod topLvl">
          <ac:chgData name="Dorota Pastuszak | i-pointing" userId="6b484f1d-e2f4-4e5f-aadf-e525de5bb104" providerId="ADAL" clId="{2A3D8F8C-73F6-404F-953E-3FE5ECE0707D}" dt="2026-07-16T10:20:38.209" v="5265"/>
          <ac:cxnSpMkLst>
            <pc:docMk/>
            <pc:sldMk cId="3405563649" sldId="2041"/>
            <ac:cxnSpMk id="13" creationId="{BB83C253-9D51-DD9C-0AED-65E31ABD2C97}"/>
          </ac:cxnSpMkLst>
        </pc:cxnChg>
        <pc:cxnChg chg="mod topLvl">
          <ac:chgData name="Dorota Pastuszak | i-pointing" userId="6b484f1d-e2f4-4e5f-aadf-e525de5bb104" providerId="ADAL" clId="{2A3D8F8C-73F6-404F-953E-3FE5ECE0707D}" dt="2026-07-16T10:21:14.679" v="5288" actId="1076"/>
          <ac:cxnSpMkLst>
            <pc:docMk/>
            <pc:sldMk cId="3405563649" sldId="2041"/>
            <ac:cxnSpMk id="16" creationId="{50C2CF89-1192-C023-4D48-6937320D356B}"/>
          </ac:cxnSpMkLst>
        </pc:cxnChg>
        <pc:cxnChg chg="mod">
          <ac:chgData name="Dorota Pastuszak | i-pointing" userId="6b484f1d-e2f4-4e5f-aadf-e525de5bb104" providerId="ADAL" clId="{2A3D8F8C-73F6-404F-953E-3FE5ECE0707D}" dt="2026-07-16T10:30:24.398" v="5424"/>
          <ac:cxnSpMkLst>
            <pc:docMk/>
            <pc:sldMk cId="3405563649" sldId="2041"/>
            <ac:cxnSpMk id="46" creationId="{052C6FA7-CFFF-EE6A-9741-1F9D3F817DD5}"/>
          </ac:cxnSpMkLst>
        </pc:cxnChg>
        <pc:cxnChg chg="mod">
          <ac:chgData name="Dorota Pastuszak | i-pointing" userId="6b484f1d-e2f4-4e5f-aadf-e525de5bb104" providerId="ADAL" clId="{2A3D8F8C-73F6-404F-953E-3FE5ECE0707D}" dt="2026-07-16T10:30:24.398" v="5424"/>
          <ac:cxnSpMkLst>
            <pc:docMk/>
            <pc:sldMk cId="3405563649" sldId="2041"/>
            <ac:cxnSpMk id="47" creationId="{AEDFE4CE-6078-C1D4-3462-6AA52A1BE234}"/>
          </ac:cxnSpMkLst>
        </pc:cxnChg>
        <pc:cxnChg chg="mod">
          <ac:chgData name="Dorota Pastuszak | i-pointing" userId="6b484f1d-e2f4-4e5f-aadf-e525de5bb104" providerId="ADAL" clId="{2A3D8F8C-73F6-404F-953E-3FE5ECE0707D}" dt="2026-07-16T10:30:24.398" v="5424"/>
          <ac:cxnSpMkLst>
            <pc:docMk/>
            <pc:sldMk cId="3405563649" sldId="2041"/>
            <ac:cxnSpMk id="48" creationId="{7E83CC0D-85D4-CCA0-FC92-E393293F289C}"/>
          </ac:cxnSpMkLst>
        </pc:cxnChg>
        <pc:cxnChg chg="mod">
          <ac:chgData name="Dorota Pastuszak | i-pointing" userId="6b484f1d-e2f4-4e5f-aadf-e525de5bb104" providerId="ADAL" clId="{2A3D8F8C-73F6-404F-953E-3FE5ECE0707D}" dt="2026-07-16T10:30:24.398" v="5424"/>
          <ac:cxnSpMkLst>
            <pc:docMk/>
            <pc:sldMk cId="3405563649" sldId="2041"/>
            <ac:cxnSpMk id="49" creationId="{BE4D9CCF-F116-0038-D8BF-0D2054BF411A}"/>
          </ac:cxnSpMkLst>
        </pc:cxnChg>
        <pc:cxnChg chg="mod">
          <ac:chgData name="Dorota Pastuszak | i-pointing" userId="6b484f1d-e2f4-4e5f-aadf-e525de5bb104" providerId="ADAL" clId="{2A3D8F8C-73F6-404F-953E-3FE5ECE0707D}" dt="2026-07-16T10:30:24.398" v="5424"/>
          <ac:cxnSpMkLst>
            <pc:docMk/>
            <pc:sldMk cId="3405563649" sldId="2041"/>
            <ac:cxnSpMk id="50" creationId="{4FC1990D-231A-A2BB-A23B-9F3602D48E51}"/>
          </ac:cxnSpMkLst>
        </pc:cxnChg>
        <pc:cxnChg chg="mod">
          <ac:chgData name="Dorota Pastuszak | i-pointing" userId="6b484f1d-e2f4-4e5f-aadf-e525de5bb104" providerId="ADAL" clId="{2A3D8F8C-73F6-404F-953E-3FE5ECE0707D}" dt="2026-07-16T10:30:24.398" v="5424"/>
          <ac:cxnSpMkLst>
            <pc:docMk/>
            <pc:sldMk cId="3405563649" sldId="2041"/>
            <ac:cxnSpMk id="51" creationId="{AC9BE98B-3D53-DA06-E428-6E33D8CCD271}"/>
          </ac:cxnSpMkLst>
        </pc:cxnChg>
      </pc:sldChg>
      <pc:sldChg chg="addSp delSp modSp add mod">
        <pc:chgData name="Dorota Pastuszak | i-pointing" userId="6b484f1d-e2f4-4e5f-aadf-e525de5bb104" providerId="ADAL" clId="{2A3D8F8C-73F6-404F-953E-3FE5ECE0707D}" dt="2026-07-21T07:55:35.227" v="6122"/>
        <pc:sldMkLst>
          <pc:docMk/>
          <pc:sldMk cId="3677341379" sldId="2042"/>
        </pc:sldMkLst>
        <pc:spChg chg="add mod ord">
          <ac:chgData name="Dorota Pastuszak | i-pointing" userId="6b484f1d-e2f4-4e5f-aadf-e525de5bb104" providerId="ADAL" clId="{2A3D8F8C-73F6-404F-953E-3FE5ECE0707D}" dt="2026-07-21T07:55:35.227" v="6104"/>
          <ac:spMkLst>
            <pc:docMk/>
            <pc:sldMk cId="3677341379" sldId="2042"/>
            <ac:spMk id="2" creationId="{3E7B255C-4DF9-5B24-C6B1-F22E917E9479}"/>
          </ac:spMkLst>
        </pc:spChg>
        <pc:spChg chg="mod ord">
          <ac:chgData name="Dorota Pastuszak | i-pointing" userId="6b484f1d-e2f4-4e5f-aadf-e525de5bb104" providerId="ADAL" clId="{2A3D8F8C-73F6-404F-953E-3FE5ECE0707D}" dt="2026-07-21T07:55:35.227" v="6106"/>
          <ac:spMkLst>
            <pc:docMk/>
            <pc:sldMk cId="3677341379" sldId="2042"/>
            <ac:spMk id="3" creationId="{20562C00-6E5B-AE04-AB25-2BFA21651FFE}"/>
          </ac:spMkLst>
        </pc:spChg>
        <pc:spChg chg="mod ord">
          <ac:chgData name="Dorota Pastuszak | i-pointing" userId="6b484f1d-e2f4-4e5f-aadf-e525de5bb104" providerId="ADAL" clId="{2A3D8F8C-73F6-404F-953E-3FE5ECE0707D}" dt="2026-07-21T07:55:35.227" v="6108"/>
          <ac:spMkLst>
            <pc:docMk/>
            <pc:sldMk cId="3677341379" sldId="2042"/>
            <ac:spMk id="4" creationId="{2E0A1FE8-2DF6-5A83-D61C-FB94BE6E4CBC}"/>
          </ac:spMkLst>
        </pc:spChg>
        <pc:spChg chg="mod ord">
          <ac:chgData name="Dorota Pastuszak | i-pointing" userId="6b484f1d-e2f4-4e5f-aadf-e525de5bb104" providerId="ADAL" clId="{2A3D8F8C-73F6-404F-953E-3FE5ECE0707D}" dt="2026-07-21T07:55:35.227" v="6110"/>
          <ac:spMkLst>
            <pc:docMk/>
            <pc:sldMk cId="3677341379" sldId="2042"/>
            <ac:spMk id="5" creationId="{975304BD-74B1-F29F-6B24-668E226DF56F}"/>
          </ac:spMkLst>
        </pc:spChg>
        <pc:spChg chg="mod ord">
          <ac:chgData name="Dorota Pastuszak | i-pointing" userId="6b484f1d-e2f4-4e5f-aadf-e525de5bb104" providerId="ADAL" clId="{2A3D8F8C-73F6-404F-953E-3FE5ECE0707D}" dt="2026-07-21T07:55:35.227" v="6112"/>
          <ac:spMkLst>
            <pc:docMk/>
            <pc:sldMk cId="3677341379" sldId="2042"/>
            <ac:spMk id="6" creationId="{736BE57A-230C-619F-7448-437A247A9EF9}"/>
          </ac:spMkLst>
        </pc:spChg>
        <pc:spChg chg="mod ord">
          <ac:chgData name="Dorota Pastuszak | i-pointing" userId="6b484f1d-e2f4-4e5f-aadf-e525de5bb104" providerId="ADAL" clId="{2A3D8F8C-73F6-404F-953E-3FE5ECE0707D}" dt="2026-07-21T07:55:35.227" v="6114"/>
          <ac:spMkLst>
            <pc:docMk/>
            <pc:sldMk cId="3677341379" sldId="2042"/>
            <ac:spMk id="10" creationId="{D63B1BB1-C136-F249-47C3-C4498C909069}"/>
          </ac:spMkLst>
        </pc:spChg>
        <pc:spChg chg="mod ord">
          <ac:chgData name="Dorota Pastuszak | i-pointing" userId="6b484f1d-e2f4-4e5f-aadf-e525de5bb104" providerId="ADAL" clId="{2A3D8F8C-73F6-404F-953E-3FE5ECE0707D}" dt="2026-07-21T07:55:35.227" v="6116"/>
          <ac:spMkLst>
            <pc:docMk/>
            <pc:sldMk cId="3677341379" sldId="2042"/>
            <ac:spMk id="11" creationId="{419265F8-D51A-C428-D4D3-C4AD93A54589}"/>
          </ac:spMkLst>
        </pc:spChg>
        <pc:spChg chg="mod ord">
          <ac:chgData name="Dorota Pastuszak | i-pointing" userId="6b484f1d-e2f4-4e5f-aadf-e525de5bb104" providerId="ADAL" clId="{2A3D8F8C-73F6-404F-953E-3FE5ECE0707D}" dt="2026-07-21T07:55:35.227" v="6100"/>
          <ac:spMkLst>
            <pc:docMk/>
            <pc:sldMk cId="3677341379" sldId="2042"/>
            <ac:spMk id="12" creationId="{F35D4BE0-A460-DACF-99FD-16C2BB8022F6}"/>
          </ac:spMkLst>
        </pc:spChg>
        <pc:spChg chg="mod ord">
          <ac:chgData name="Dorota Pastuszak | i-pointing" userId="6b484f1d-e2f4-4e5f-aadf-e525de5bb104" providerId="ADAL" clId="{2A3D8F8C-73F6-404F-953E-3FE5ECE0707D}" dt="2026-07-21T07:55:35.227" v="6118"/>
          <ac:spMkLst>
            <pc:docMk/>
            <pc:sldMk cId="3677341379" sldId="2042"/>
            <ac:spMk id="13" creationId="{3B92A7CC-1BE2-8874-DC04-C36E99A03D4D}"/>
          </ac:spMkLst>
        </pc:spChg>
        <pc:spChg chg="mod ord">
          <ac:chgData name="Dorota Pastuszak | i-pointing" userId="6b484f1d-e2f4-4e5f-aadf-e525de5bb104" providerId="ADAL" clId="{2A3D8F8C-73F6-404F-953E-3FE5ECE0707D}" dt="2026-07-21T07:55:35.227" v="6120"/>
          <ac:spMkLst>
            <pc:docMk/>
            <pc:sldMk cId="3677341379" sldId="2042"/>
            <ac:spMk id="14" creationId="{9EF05CA8-D137-F9A4-F3DC-040159776882}"/>
          </ac:spMkLst>
        </pc:spChg>
        <pc:graphicFrameChg chg="mod">
          <ac:chgData name="Dorota Pastuszak | i-pointing" userId="6b484f1d-e2f4-4e5f-aadf-e525de5bb104" providerId="ADAL" clId="{2A3D8F8C-73F6-404F-953E-3FE5ECE0707D}" dt="2026-07-21T07:55:35.227" v="6122"/>
          <ac:graphicFrameMkLst>
            <pc:docMk/>
            <pc:sldMk cId="3677341379" sldId="2042"/>
            <ac:graphicFrameMk id="7" creationId="{1562F993-5BF4-AFFF-030B-6CE6736836B6}"/>
          </ac:graphicFrameMkLst>
        </pc:graphicFrameChg>
        <pc:picChg chg="mod ord">
          <ac:chgData name="Dorota Pastuszak | i-pointing" userId="6b484f1d-e2f4-4e5f-aadf-e525de5bb104" providerId="ADAL" clId="{2A3D8F8C-73F6-404F-953E-3FE5ECE0707D}" dt="2026-07-21T07:55:35.227" v="6102"/>
          <ac:picMkLst>
            <pc:docMk/>
            <pc:sldMk cId="3677341379" sldId="2042"/>
            <ac:picMk id="8" creationId="{E3C45C28-D1AD-169E-233A-E5DBA13BAD65}"/>
          </ac:picMkLst>
        </pc:picChg>
      </pc:sldChg>
      <pc:sldMasterChg chg="addSp modSp mod modSldLayout">
        <pc:chgData name="Dorota Pastuszak | i-pointing" userId="6b484f1d-e2f4-4e5f-aadf-e525de5bb104" providerId="ADAL" clId="{2A3D8F8C-73F6-404F-953E-3FE5ECE0707D}" dt="2026-07-16T07:35:51.007" v="1841"/>
        <pc:sldMasterMkLst>
          <pc:docMk/>
          <pc:sldMasterMk cId="3916514128" sldId="2147483733"/>
        </pc:sldMasterMkLst>
        <pc:spChg chg="mod">
          <ac:chgData name="Dorota Pastuszak | i-pointing" userId="6b484f1d-e2f4-4e5f-aadf-e525de5bb104" providerId="ADAL" clId="{2A3D8F8C-73F6-404F-953E-3FE5ECE0707D}" dt="2026-07-16T07:35:49.721" v="290" actId="299"/>
          <ac:spMkLst>
            <pc:docMk/>
            <pc:sldMasterMk cId="3916514128" sldId="2147483733"/>
            <ac:spMk id="2" creationId="{00000000-0000-0000-0000-000000000000}"/>
          </ac:spMkLst>
        </pc:spChg>
        <pc:graphicFrameChg chg="add mod ord modVis">
          <ac:chgData name="Dorota Pastuszak | i-pointing" userId="6b484f1d-e2f4-4e5f-aadf-e525de5bb104" providerId="ADAL" clId="{2A3D8F8C-73F6-404F-953E-3FE5ECE0707D}" dt="2026-07-16T07:35:50.426" v="903"/>
          <ac:graphicFrameMkLst>
            <pc:docMk/>
            <pc:sldMasterMk cId="3916514128" sldId="2147483733"/>
            <ac:graphicFrameMk id="9" creationId="{E74227A1-B812-87F4-3CBE-49C333B54291}"/>
          </ac:graphicFrameMkLst>
        </pc:graphicFrameChg>
        <pc:sldLayoutChg chg="addSp modSp mod">
          <pc:chgData name="Dorota Pastuszak | i-pointing" userId="6b484f1d-e2f4-4e5f-aadf-e525de5bb104" providerId="ADAL" clId="{2A3D8F8C-73F6-404F-953E-3FE5ECE0707D}" dt="2026-07-16T07:35:50.426" v="917"/>
          <pc:sldLayoutMkLst>
            <pc:docMk/>
            <pc:sldMasterMk cId="3916514128" sldId="2147483733"/>
            <pc:sldLayoutMk cId="3327234912" sldId="2147483734"/>
          </pc:sldLayoutMkLst>
          <pc:spChg chg="mod">
            <ac:chgData name="Dorota Pastuszak | i-pointing" userId="6b484f1d-e2f4-4e5f-aadf-e525de5bb104" providerId="ADAL" clId="{2A3D8F8C-73F6-404F-953E-3FE5ECE0707D}" dt="2026-07-16T07:35:49.737" v="293" actId="299"/>
            <ac:spMkLst>
              <pc:docMk/>
              <pc:sldMasterMk cId="3916514128" sldId="2147483733"/>
              <pc:sldLayoutMk cId="3327234912" sldId="2147483734"/>
              <ac:spMk id="2" creationId="{00000000-0000-0000-0000-000000000000}"/>
            </ac:spMkLst>
          </pc:spChg>
          <pc:graphicFrameChg chg="add mod ord modVis">
            <ac:chgData name="Dorota Pastuszak | i-pointing" userId="6b484f1d-e2f4-4e5f-aadf-e525de5bb104" providerId="ADAL" clId="{2A3D8F8C-73F6-404F-953E-3FE5ECE0707D}" dt="2026-07-16T07:35:50.426" v="917"/>
            <ac:graphicFrameMkLst>
              <pc:docMk/>
              <pc:sldMasterMk cId="3916514128" sldId="2147483733"/>
              <pc:sldLayoutMk cId="3327234912" sldId="2147483734"/>
              <ac:graphicFrameMk id="4" creationId="{E51D1A70-E573-9D75-F4AD-E51A4B4353EE}"/>
            </ac:graphicFrameMkLst>
          </pc:graphicFrameChg>
        </pc:sldLayoutChg>
        <pc:sldLayoutChg chg="addSp modSp mod">
          <pc:chgData name="Dorota Pastuszak | i-pointing" userId="6b484f1d-e2f4-4e5f-aadf-e525de5bb104" providerId="ADAL" clId="{2A3D8F8C-73F6-404F-953E-3FE5ECE0707D}" dt="2026-07-16T07:35:50.787" v="1491"/>
          <pc:sldLayoutMkLst>
            <pc:docMk/>
            <pc:sldMasterMk cId="3916514128" sldId="2147483733"/>
            <pc:sldLayoutMk cId="4132732169" sldId="2147483735"/>
          </pc:sldLayoutMkLst>
          <pc:spChg chg="mod">
            <ac:chgData name="Dorota Pastuszak | i-pointing" userId="6b484f1d-e2f4-4e5f-aadf-e525de5bb104" providerId="ADAL" clId="{2A3D8F8C-73F6-404F-953E-3FE5ECE0707D}" dt="2026-07-16T07:35:50.035" v="436" actId="299"/>
            <ac:spMkLst>
              <pc:docMk/>
              <pc:sldMasterMk cId="3916514128" sldId="2147483733"/>
              <pc:sldLayoutMk cId="4132732169" sldId="2147483735"/>
              <ac:spMk id="2" creationId="{00000000-0000-0000-0000-000000000000}"/>
            </ac:spMkLst>
          </pc:spChg>
          <pc:graphicFrameChg chg="add mod ord modVis">
            <ac:chgData name="Dorota Pastuszak | i-pointing" userId="6b484f1d-e2f4-4e5f-aadf-e525de5bb104" providerId="ADAL" clId="{2A3D8F8C-73F6-404F-953E-3FE5ECE0707D}" dt="2026-07-16T07:35:50.787" v="1491"/>
            <ac:graphicFrameMkLst>
              <pc:docMk/>
              <pc:sldMasterMk cId="3916514128" sldId="2147483733"/>
              <pc:sldLayoutMk cId="4132732169" sldId="2147483735"/>
              <ac:graphicFrameMk id="3" creationId="{4BAA7A92-FD38-676A-D802-F705D1E2F702}"/>
            </ac:graphicFrameMkLst>
          </pc:graphicFrameChg>
        </pc:sldLayoutChg>
        <pc:sldLayoutChg chg="addSp modSp mod">
          <pc:chgData name="Dorota Pastuszak | i-pointing" userId="6b484f1d-e2f4-4e5f-aadf-e525de5bb104" providerId="ADAL" clId="{2A3D8F8C-73F6-404F-953E-3FE5ECE0707D}" dt="2026-07-16T07:35:50.819" v="1533"/>
          <pc:sldLayoutMkLst>
            <pc:docMk/>
            <pc:sldMasterMk cId="3916514128" sldId="2147483733"/>
            <pc:sldLayoutMk cId="3402017250" sldId="2147483736"/>
          </pc:sldLayoutMkLst>
          <pc:spChg chg="mod">
            <ac:chgData name="Dorota Pastuszak | i-pointing" userId="6b484f1d-e2f4-4e5f-aadf-e525de5bb104" providerId="ADAL" clId="{2A3D8F8C-73F6-404F-953E-3FE5ECE0707D}" dt="2026-07-16T07:35:50.051" v="445" actId="299"/>
            <ac:spMkLst>
              <pc:docMk/>
              <pc:sldMasterMk cId="3916514128" sldId="2147483733"/>
              <pc:sldLayoutMk cId="3402017250" sldId="2147483736"/>
              <ac:spMk id="2" creationId="{00000000-0000-0000-0000-000000000000}"/>
            </ac:spMkLst>
          </pc:spChg>
          <pc:graphicFrameChg chg="add mod ord modVis">
            <ac:chgData name="Dorota Pastuszak | i-pointing" userId="6b484f1d-e2f4-4e5f-aadf-e525de5bb104" providerId="ADAL" clId="{2A3D8F8C-73F6-404F-953E-3FE5ECE0707D}" dt="2026-07-16T07:35:50.819" v="1533"/>
            <ac:graphicFrameMkLst>
              <pc:docMk/>
              <pc:sldMasterMk cId="3916514128" sldId="2147483733"/>
              <pc:sldLayoutMk cId="3402017250" sldId="2147483736"/>
              <ac:graphicFrameMk id="4" creationId="{158E94B1-73D6-ACF3-689A-AAD26CC895CD}"/>
            </ac:graphicFrameMkLst>
          </pc:graphicFrameChg>
        </pc:sldLayoutChg>
        <pc:sldLayoutChg chg="addSp modSp mod">
          <pc:chgData name="Dorota Pastuszak | i-pointing" userId="6b484f1d-e2f4-4e5f-aadf-e525de5bb104" providerId="ADAL" clId="{2A3D8F8C-73F6-404F-953E-3FE5ECE0707D}" dt="2026-07-16T07:35:50.803" v="1519"/>
          <pc:sldLayoutMkLst>
            <pc:docMk/>
            <pc:sldMasterMk cId="3916514128" sldId="2147483733"/>
            <pc:sldLayoutMk cId="307290649" sldId="2147483737"/>
          </pc:sldLayoutMkLst>
          <pc:spChg chg="mod">
            <ac:chgData name="Dorota Pastuszak | i-pointing" userId="6b484f1d-e2f4-4e5f-aadf-e525de5bb104" providerId="ADAL" clId="{2A3D8F8C-73F6-404F-953E-3FE5ECE0707D}" dt="2026-07-16T07:35:50.044" v="442" actId="299"/>
            <ac:spMkLst>
              <pc:docMk/>
              <pc:sldMasterMk cId="3916514128" sldId="2147483733"/>
              <pc:sldLayoutMk cId="307290649" sldId="2147483737"/>
              <ac:spMk id="2" creationId="{00000000-0000-0000-0000-000000000000}"/>
            </ac:spMkLst>
          </pc:spChg>
          <pc:graphicFrameChg chg="add mod ord modVis">
            <ac:chgData name="Dorota Pastuszak | i-pointing" userId="6b484f1d-e2f4-4e5f-aadf-e525de5bb104" providerId="ADAL" clId="{2A3D8F8C-73F6-404F-953E-3FE5ECE0707D}" dt="2026-07-16T07:35:50.803" v="1519"/>
            <ac:graphicFrameMkLst>
              <pc:docMk/>
              <pc:sldMasterMk cId="3916514128" sldId="2147483733"/>
              <pc:sldLayoutMk cId="307290649" sldId="2147483737"/>
              <ac:graphicFrameMk id="4" creationId="{94AE2201-7713-E8E9-5D02-1769392FA719}"/>
            </ac:graphicFrameMkLst>
          </pc:graphicFrameChg>
        </pc:sldLayoutChg>
        <pc:sldLayoutChg chg="addSp modSp mod">
          <pc:chgData name="Dorota Pastuszak | i-pointing" userId="6b484f1d-e2f4-4e5f-aadf-e525de5bb104" providerId="ADAL" clId="{2A3D8F8C-73F6-404F-953E-3FE5ECE0707D}" dt="2026-07-16T07:35:50.819" v="1547"/>
          <pc:sldLayoutMkLst>
            <pc:docMk/>
            <pc:sldMasterMk cId="3916514128" sldId="2147483733"/>
            <pc:sldLayoutMk cId="2241817254" sldId="2147483738"/>
          </pc:sldLayoutMkLst>
          <pc:spChg chg="mod">
            <ac:chgData name="Dorota Pastuszak | i-pointing" userId="6b484f1d-e2f4-4e5f-aadf-e525de5bb104" providerId="ADAL" clId="{2A3D8F8C-73F6-404F-953E-3FE5ECE0707D}" dt="2026-07-16T07:35:50.051" v="448" actId="299"/>
            <ac:spMkLst>
              <pc:docMk/>
              <pc:sldMasterMk cId="3916514128" sldId="2147483733"/>
              <pc:sldLayoutMk cId="2241817254" sldId="2147483738"/>
              <ac:spMk id="2" creationId="{00000000-0000-0000-0000-000000000000}"/>
            </ac:spMkLst>
          </pc:spChg>
          <pc:graphicFrameChg chg="add mod ord modVis">
            <ac:chgData name="Dorota Pastuszak | i-pointing" userId="6b484f1d-e2f4-4e5f-aadf-e525de5bb104" providerId="ADAL" clId="{2A3D8F8C-73F6-404F-953E-3FE5ECE0707D}" dt="2026-07-16T07:35:50.819" v="1547"/>
            <ac:graphicFrameMkLst>
              <pc:docMk/>
              <pc:sldMasterMk cId="3916514128" sldId="2147483733"/>
              <pc:sldLayoutMk cId="2241817254" sldId="2147483738"/>
              <ac:graphicFrameMk id="4" creationId="{BC2E07A1-BE23-E548-E812-07206B49BE2A}"/>
            </ac:graphicFrameMkLst>
          </pc:graphicFrameChg>
        </pc:sldLayoutChg>
        <pc:sldLayoutChg chg="addSp modSp mod">
          <pc:chgData name="Dorota Pastuszak | i-pointing" userId="6b484f1d-e2f4-4e5f-aadf-e525de5bb104" providerId="ADAL" clId="{2A3D8F8C-73F6-404F-953E-3FE5ECE0707D}" dt="2026-07-16T07:35:50.834" v="1561"/>
          <pc:sldLayoutMkLst>
            <pc:docMk/>
            <pc:sldMasterMk cId="3916514128" sldId="2147483733"/>
            <pc:sldLayoutMk cId="3610757753" sldId="2147483739"/>
          </pc:sldLayoutMkLst>
          <pc:spChg chg="mod">
            <ac:chgData name="Dorota Pastuszak | i-pointing" userId="6b484f1d-e2f4-4e5f-aadf-e525de5bb104" providerId="ADAL" clId="{2A3D8F8C-73F6-404F-953E-3FE5ECE0707D}" dt="2026-07-16T07:35:50.051" v="451" actId="299"/>
            <ac:spMkLst>
              <pc:docMk/>
              <pc:sldMasterMk cId="3916514128" sldId="2147483733"/>
              <pc:sldLayoutMk cId="3610757753" sldId="2147483739"/>
              <ac:spMk id="2" creationId="{00000000-0000-0000-0000-000000000000}"/>
            </ac:spMkLst>
          </pc:spChg>
          <pc:graphicFrameChg chg="add mod ord modVis">
            <ac:chgData name="Dorota Pastuszak | i-pointing" userId="6b484f1d-e2f4-4e5f-aadf-e525de5bb104" providerId="ADAL" clId="{2A3D8F8C-73F6-404F-953E-3FE5ECE0707D}" dt="2026-07-16T07:35:50.834" v="1561"/>
            <ac:graphicFrameMkLst>
              <pc:docMk/>
              <pc:sldMasterMk cId="3916514128" sldId="2147483733"/>
              <pc:sldLayoutMk cId="3610757753" sldId="2147483739"/>
              <ac:graphicFrameMk id="4" creationId="{000E47E8-00D9-5EA9-2B9F-B9170F3904CB}"/>
            </ac:graphicFrameMkLst>
          </pc:graphicFrameChg>
        </pc:sldLayoutChg>
        <pc:sldLayoutChg chg="addSp modSp mod">
          <pc:chgData name="Dorota Pastuszak | i-pointing" userId="6b484f1d-e2f4-4e5f-aadf-e525de5bb104" providerId="ADAL" clId="{2A3D8F8C-73F6-404F-953E-3FE5ECE0707D}" dt="2026-07-16T07:35:50.846" v="1575"/>
          <pc:sldLayoutMkLst>
            <pc:docMk/>
            <pc:sldMasterMk cId="3916514128" sldId="2147483733"/>
            <pc:sldLayoutMk cId="1371567569" sldId="2147483740"/>
          </pc:sldLayoutMkLst>
          <pc:spChg chg="mod">
            <ac:chgData name="Dorota Pastuszak | i-pointing" userId="6b484f1d-e2f4-4e5f-aadf-e525de5bb104" providerId="ADAL" clId="{2A3D8F8C-73F6-404F-953E-3FE5ECE0707D}" dt="2026-07-16T07:35:50.066" v="456" actId="139"/>
            <ac:spMkLst>
              <pc:docMk/>
              <pc:sldMasterMk cId="3916514128" sldId="2147483733"/>
              <pc:sldLayoutMk cId="1371567569" sldId="2147483740"/>
              <ac:spMk id="2" creationId="{00000000-0000-0000-0000-000000000000}"/>
            </ac:spMkLst>
          </pc:spChg>
          <pc:graphicFrameChg chg="add mod ord modVis">
            <ac:chgData name="Dorota Pastuszak | i-pointing" userId="6b484f1d-e2f4-4e5f-aadf-e525de5bb104" providerId="ADAL" clId="{2A3D8F8C-73F6-404F-953E-3FE5ECE0707D}" dt="2026-07-16T07:35:50.846" v="1575"/>
            <ac:graphicFrameMkLst>
              <pc:docMk/>
              <pc:sldMasterMk cId="3916514128" sldId="2147483733"/>
              <pc:sldLayoutMk cId="1371567569" sldId="2147483740"/>
              <ac:graphicFrameMk id="4" creationId="{029D242D-7298-0C17-8A5D-3930ED300E78}"/>
            </ac:graphicFrameMkLst>
          </pc:graphicFrameChg>
        </pc:sldLayoutChg>
        <pc:sldLayoutChg chg="addSp modSp mod">
          <pc:chgData name="Dorota Pastuszak | i-pointing" userId="6b484f1d-e2f4-4e5f-aadf-e525de5bb104" providerId="ADAL" clId="{2A3D8F8C-73F6-404F-953E-3FE5ECE0707D}" dt="2026-07-16T07:35:50.756" v="1421"/>
          <pc:sldLayoutMkLst>
            <pc:docMk/>
            <pc:sldMasterMk cId="3916514128" sldId="2147483733"/>
            <pc:sldLayoutMk cId="511166638" sldId="2147483741"/>
          </pc:sldLayoutMkLst>
          <pc:spChg chg="mod">
            <ac:chgData name="Dorota Pastuszak | i-pointing" userId="6b484f1d-e2f4-4e5f-aadf-e525de5bb104" providerId="ADAL" clId="{2A3D8F8C-73F6-404F-953E-3FE5ECE0707D}" dt="2026-07-16T07:35:49.988" v="417" actId="139"/>
            <ac:spMkLst>
              <pc:docMk/>
              <pc:sldMasterMk cId="3916514128" sldId="2147483733"/>
              <pc:sldLayoutMk cId="511166638" sldId="2147483741"/>
              <ac:spMk id="2" creationId="{00000000-0000-0000-0000-000000000000}"/>
            </ac:spMkLst>
          </pc:spChg>
          <pc:graphicFrameChg chg="add mod ord modVis">
            <ac:chgData name="Dorota Pastuszak | i-pointing" userId="6b484f1d-e2f4-4e5f-aadf-e525de5bb104" providerId="ADAL" clId="{2A3D8F8C-73F6-404F-953E-3FE5ECE0707D}" dt="2026-07-16T07:35:50.756" v="1421"/>
            <ac:graphicFrameMkLst>
              <pc:docMk/>
              <pc:sldMasterMk cId="3916514128" sldId="2147483733"/>
              <pc:sldLayoutMk cId="511166638" sldId="2147483741"/>
              <ac:graphicFrameMk id="6" creationId="{383B73F5-64DA-5BD8-19DC-A93706CC087C}"/>
            </ac:graphicFrameMkLst>
          </pc:graphicFrameChg>
        </pc:sldLayoutChg>
        <pc:sldLayoutChg chg="addSp modSp mod">
          <pc:chgData name="Dorota Pastuszak | i-pointing" userId="6b484f1d-e2f4-4e5f-aadf-e525de5bb104" providerId="ADAL" clId="{2A3D8F8C-73F6-404F-953E-3FE5ECE0707D}" dt="2026-07-16T07:35:50.756" v="1435"/>
          <pc:sldLayoutMkLst>
            <pc:docMk/>
            <pc:sldMasterMk cId="3916514128" sldId="2147483733"/>
            <pc:sldLayoutMk cId="3069072253" sldId="2147483742"/>
          </pc:sldLayoutMkLst>
          <pc:spChg chg="mod">
            <ac:chgData name="Dorota Pastuszak | i-pointing" userId="6b484f1d-e2f4-4e5f-aadf-e525de5bb104" providerId="ADAL" clId="{2A3D8F8C-73F6-404F-953E-3FE5ECE0707D}" dt="2026-07-16T07:35:50.003" v="422" actId="139"/>
            <ac:spMkLst>
              <pc:docMk/>
              <pc:sldMasterMk cId="3916514128" sldId="2147483733"/>
              <pc:sldLayoutMk cId="3069072253" sldId="2147483742"/>
              <ac:spMk id="2" creationId="{1759BA03-7E87-D2C2-9957-C779942CF36D}"/>
            </ac:spMkLst>
          </pc:spChg>
          <pc:graphicFrameChg chg="add mod ord modVis">
            <ac:chgData name="Dorota Pastuszak | i-pointing" userId="6b484f1d-e2f4-4e5f-aadf-e525de5bb104" providerId="ADAL" clId="{2A3D8F8C-73F6-404F-953E-3FE5ECE0707D}" dt="2026-07-16T07:35:50.756" v="1435"/>
            <ac:graphicFrameMkLst>
              <pc:docMk/>
              <pc:sldMasterMk cId="3916514128" sldId="2147483733"/>
              <pc:sldLayoutMk cId="3069072253" sldId="2147483742"/>
              <ac:graphicFrameMk id="9" creationId="{6590AD5E-C3CB-B60E-6FE5-5A293387256D}"/>
            </ac:graphicFrameMkLst>
          </pc:graphicFrameChg>
        </pc:sldLayoutChg>
        <pc:sldLayoutChg chg="addSp modSp mod">
          <pc:chgData name="Dorota Pastuszak | i-pointing" userId="6b484f1d-e2f4-4e5f-aadf-e525de5bb104" providerId="ADAL" clId="{2A3D8F8C-73F6-404F-953E-3FE5ECE0707D}" dt="2026-07-16T07:35:50.772" v="1449"/>
          <pc:sldLayoutMkLst>
            <pc:docMk/>
            <pc:sldMasterMk cId="3916514128" sldId="2147483733"/>
            <pc:sldLayoutMk cId="3184777096" sldId="2147483743"/>
          </pc:sldLayoutMkLst>
          <pc:spChg chg="mod">
            <ac:chgData name="Dorota Pastuszak | i-pointing" userId="6b484f1d-e2f4-4e5f-aadf-e525de5bb104" providerId="ADAL" clId="{2A3D8F8C-73F6-404F-953E-3FE5ECE0707D}" dt="2026-07-16T07:35:50.003" v="427" actId="139"/>
            <ac:spMkLst>
              <pc:docMk/>
              <pc:sldMasterMk cId="3916514128" sldId="2147483733"/>
              <pc:sldLayoutMk cId="3184777096" sldId="2147483743"/>
              <ac:spMk id="2" creationId="{1759BA03-7E87-D2C2-9957-C779942CF36D}"/>
            </ac:spMkLst>
          </pc:spChg>
          <pc:graphicFrameChg chg="add mod ord modVis">
            <ac:chgData name="Dorota Pastuszak | i-pointing" userId="6b484f1d-e2f4-4e5f-aadf-e525de5bb104" providerId="ADAL" clId="{2A3D8F8C-73F6-404F-953E-3FE5ECE0707D}" dt="2026-07-16T07:35:50.772" v="1449"/>
            <ac:graphicFrameMkLst>
              <pc:docMk/>
              <pc:sldMasterMk cId="3916514128" sldId="2147483733"/>
              <pc:sldLayoutMk cId="3184777096" sldId="2147483743"/>
              <ac:graphicFrameMk id="9" creationId="{01E9547D-E66A-43E4-873F-D850A64DDB3E}"/>
            </ac:graphicFrameMkLst>
          </pc:graphicFrameChg>
        </pc:sldLayoutChg>
        <pc:sldLayoutChg chg="addSp modSp mod">
          <pc:chgData name="Dorota Pastuszak | i-pointing" userId="6b484f1d-e2f4-4e5f-aadf-e525de5bb104" providerId="ADAL" clId="{2A3D8F8C-73F6-404F-953E-3FE5ECE0707D}" dt="2026-07-16T07:35:50.928" v="1729"/>
          <pc:sldLayoutMkLst>
            <pc:docMk/>
            <pc:sldMasterMk cId="3916514128" sldId="2147483733"/>
            <pc:sldLayoutMk cId="131013694" sldId="2147483744"/>
          </pc:sldLayoutMkLst>
          <pc:spChg chg="mod">
            <ac:chgData name="Dorota Pastuszak | i-pointing" userId="6b484f1d-e2f4-4e5f-aadf-e525de5bb104" providerId="ADAL" clId="{2A3D8F8C-73F6-404F-953E-3FE5ECE0707D}" dt="2026-07-16T07:35:50.160" v="493" actId="139"/>
            <ac:spMkLst>
              <pc:docMk/>
              <pc:sldMasterMk cId="3916514128" sldId="2147483733"/>
              <pc:sldLayoutMk cId="131013694" sldId="2147483744"/>
              <ac:spMk id="2" creationId="{D2431C5C-CB1C-FEE4-7396-C8C044A5BCFB}"/>
            </ac:spMkLst>
          </pc:spChg>
          <pc:graphicFrameChg chg="add mod ord modVis">
            <ac:chgData name="Dorota Pastuszak | i-pointing" userId="6b484f1d-e2f4-4e5f-aadf-e525de5bb104" providerId="ADAL" clId="{2A3D8F8C-73F6-404F-953E-3FE5ECE0707D}" dt="2026-07-16T07:35:50.928" v="1729"/>
            <ac:graphicFrameMkLst>
              <pc:docMk/>
              <pc:sldMasterMk cId="3916514128" sldId="2147483733"/>
              <pc:sldLayoutMk cId="131013694" sldId="2147483744"/>
              <ac:graphicFrameMk id="7" creationId="{DD2C7A68-081B-B7E8-1C25-C6AC1AD4BFF1}"/>
            </ac:graphicFrameMkLst>
          </pc:graphicFrameChg>
        </pc:sldLayoutChg>
        <pc:sldLayoutChg chg="addSp modSp mod">
          <pc:chgData name="Dorota Pastuszak | i-pointing" userId="6b484f1d-e2f4-4e5f-aadf-e525de5bb104" providerId="ADAL" clId="{2A3D8F8C-73F6-404F-953E-3FE5ECE0707D}" dt="2026-07-16T07:35:50.946" v="1743"/>
          <pc:sldLayoutMkLst>
            <pc:docMk/>
            <pc:sldMasterMk cId="3916514128" sldId="2147483733"/>
            <pc:sldLayoutMk cId="825579588" sldId="2147483745"/>
          </pc:sldLayoutMkLst>
          <pc:spChg chg="mod">
            <ac:chgData name="Dorota Pastuszak | i-pointing" userId="6b484f1d-e2f4-4e5f-aadf-e525de5bb104" providerId="ADAL" clId="{2A3D8F8C-73F6-404F-953E-3FE5ECE0707D}" dt="2026-07-16T07:35:50.160" v="498" actId="139"/>
            <ac:spMkLst>
              <pc:docMk/>
              <pc:sldMasterMk cId="3916514128" sldId="2147483733"/>
              <pc:sldLayoutMk cId="825579588" sldId="2147483745"/>
              <ac:spMk id="2" creationId="{00000000-0000-0000-0000-000000000000}"/>
            </ac:spMkLst>
          </pc:spChg>
          <pc:graphicFrameChg chg="add mod ord modVis">
            <ac:chgData name="Dorota Pastuszak | i-pointing" userId="6b484f1d-e2f4-4e5f-aadf-e525de5bb104" providerId="ADAL" clId="{2A3D8F8C-73F6-404F-953E-3FE5ECE0707D}" dt="2026-07-16T07:35:50.946" v="1743"/>
            <ac:graphicFrameMkLst>
              <pc:docMk/>
              <pc:sldMasterMk cId="3916514128" sldId="2147483733"/>
              <pc:sldLayoutMk cId="825579588" sldId="2147483745"/>
              <ac:graphicFrameMk id="7" creationId="{58E1DFE8-4E85-0C36-E262-C4CB196BD34E}"/>
            </ac:graphicFrameMkLst>
          </pc:graphicFrameChg>
        </pc:sldLayoutChg>
        <pc:sldLayoutChg chg="addSp modSp mod">
          <pc:chgData name="Dorota Pastuszak | i-pointing" userId="6b484f1d-e2f4-4e5f-aadf-e525de5bb104" providerId="ADAL" clId="{2A3D8F8C-73F6-404F-953E-3FE5ECE0707D}" dt="2026-07-16T07:35:50.946" v="1757"/>
          <pc:sldLayoutMkLst>
            <pc:docMk/>
            <pc:sldMasterMk cId="3916514128" sldId="2147483733"/>
            <pc:sldLayoutMk cId="979647120" sldId="2147483746"/>
          </pc:sldLayoutMkLst>
          <pc:spChg chg="mod">
            <ac:chgData name="Dorota Pastuszak | i-pointing" userId="6b484f1d-e2f4-4e5f-aadf-e525de5bb104" providerId="ADAL" clId="{2A3D8F8C-73F6-404F-953E-3FE5ECE0707D}" dt="2026-07-16T07:35:50.176" v="503" actId="139"/>
            <ac:spMkLst>
              <pc:docMk/>
              <pc:sldMasterMk cId="3916514128" sldId="2147483733"/>
              <pc:sldLayoutMk cId="979647120" sldId="2147483746"/>
              <ac:spMk id="8" creationId="{DFFBA768-C752-51A1-38E0-57576614DBCE}"/>
            </ac:spMkLst>
          </pc:spChg>
          <pc:graphicFrameChg chg="add mod ord modVis">
            <ac:chgData name="Dorota Pastuszak | i-pointing" userId="6b484f1d-e2f4-4e5f-aadf-e525de5bb104" providerId="ADAL" clId="{2A3D8F8C-73F6-404F-953E-3FE5ECE0707D}" dt="2026-07-16T07:35:50.946" v="1757"/>
            <ac:graphicFrameMkLst>
              <pc:docMk/>
              <pc:sldMasterMk cId="3916514128" sldId="2147483733"/>
              <pc:sldLayoutMk cId="979647120" sldId="2147483746"/>
              <ac:graphicFrameMk id="3" creationId="{6B74C8B9-B86E-4F67-E483-3F9D0E3518EF}"/>
            </ac:graphicFrameMkLst>
          </pc:graphicFrameChg>
        </pc:sldLayoutChg>
        <pc:sldLayoutChg chg="addSp modSp mod">
          <pc:chgData name="Dorota Pastuszak | i-pointing" userId="6b484f1d-e2f4-4e5f-aadf-e525de5bb104" providerId="ADAL" clId="{2A3D8F8C-73F6-404F-953E-3FE5ECE0707D}" dt="2026-07-16T07:35:50.960" v="1771"/>
          <pc:sldLayoutMkLst>
            <pc:docMk/>
            <pc:sldMasterMk cId="3916514128" sldId="2147483733"/>
            <pc:sldLayoutMk cId="1193410560" sldId="2147483747"/>
          </pc:sldLayoutMkLst>
          <pc:spChg chg="mod">
            <ac:chgData name="Dorota Pastuszak | i-pointing" userId="6b484f1d-e2f4-4e5f-aadf-e525de5bb104" providerId="ADAL" clId="{2A3D8F8C-73F6-404F-953E-3FE5ECE0707D}" dt="2026-07-16T07:35:50.176" v="508" actId="139"/>
            <ac:spMkLst>
              <pc:docMk/>
              <pc:sldMasterMk cId="3916514128" sldId="2147483733"/>
              <pc:sldLayoutMk cId="1193410560" sldId="2147483747"/>
              <ac:spMk id="8" creationId="{ED6E33A5-4568-5C1D-6480-6A8BB0DDEBC7}"/>
            </ac:spMkLst>
          </pc:spChg>
          <pc:graphicFrameChg chg="add mod ord modVis">
            <ac:chgData name="Dorota Pastuszak | i-pointing" userId="6b484f1d-e2f4-4e5f-aadf-e525de5bb104" providerId="ADAL" clId="{2A3D8F8C-73F6-404F-953E-3FE5ECE0707D}" dt="2026-07-16T07:35:50.960" v="1771"/>
            <ac:graphicFrameMkLst>
              <pc:docMk/>
              <pc:sldMasterMk cId="3916514128" sldId="2147483733"/>
              <pc:sldLayoutMk cId="1193410560" sldId="2147483747"/>
              <ac:graphicFrameMk id="3" creationId="{D8278089-B3F1-3EC7-AA4E-7BA80CA3903E}"/>
            </ac:graphicFrameMkLst>
          </pc:graphicFrameChg>
        </pc:sldLayoutChg>
        <pc:sldLayoutChg chg="addSp modSp mod">
          <pc:chgData name="Dorota Pastuszak | i-pointing" userId="6b484f1d-e2f4-4e5f-aadf-e525de5bb104" providerId="ADAL" clId="{2A3D8F8C-73F6-404F-953E-3FE5ECE0707D}" dt="2026-07-16T07:35:50.928" v="1715"/>
          <pc:sldLayoutMkLst>
            <pc:docMk/>
            <pc:sldMasterMk cId="3916514128" sldId="2147483733"/>
            <pc:sldLayoutMk cId="944042691" sldId="2147483748"/>
          </pc:sldLayoutMkLst>
          <pc:spChg chg="mod">
            <ac:chgData name="Dorota Pastuszak | i-pointing" userId="6b484f1d-e2f4-4e5f-aadf-e525de5bb104" providerId="ADAL" clId="{2A3D8F8C-73F6-404F-953E-3FE5ECE0707D}" dt="2026-07-16T07:35:50.144" v="488" actId="299"/>
            <ac:spMkLst>
              <pc:docMk/>
              <pc:sldMasterMk cId="3916514128" sldId="2147483733"/>
              <pc:sldLayoutMk cId="944042691" sldId="2147483748"/>
              <ac:spMk id="13" creationId="{00000000-0000-0000-0000-000000000000}"/>
            </ac:spMkLst>
          </pc:spChg>
          <pc:graphicFrameChg chg="add mod ord modVis">
            <ac:chgData name="Dorota Pastuszak | i-pointing" userId="6b484f1d-e2f4-4e5f-aadf-e525de5bb104" providerId="ADAL" clId="{2A3D8F8C-73F6-404F-953E-3FE5ECE0707D}" dt="2026-07-16T07:35:50.928" v="1715"/>
            <ac:graphicFrameMkLst>
              <pc:docMk/>
              <pc:sldMasterMk cId="3916514128" sldId="2147483733"/>
              <pc:sldLayoutMk cId="944042691" sldId="2147483748"/>
              <ac:graphicFrameMk id="3" creationId="{85513893-3189-BBBC-9810-20BB42239606}"/>
            </ac:graphicFrameMkLst>
          </pc:graphicFrameChg>
        </pc:sldLayoutChg>
        <pc:sldLayoutChg chg="addSp modSp mod">
          <pc:chgData name="Dorota Pastuszak | i-pointing" userId="6b484f1d-e2f4-4e5f-aadf-e525de5bb104" providerId="ADAL" clId="{2A3D8F8C-73F6-404F-953E-3FE5ECE0707D}" dt="2026-07-16T07:35:50.445" v="931"/>
          <pc:sldLayoutMkLst>
            <pc:docMk/>
            <pc:sldMasterMk cId="3916514128" sldId="2147483733"/>
            <pc:sldLayoutMk cId="3491738311" sldId="2147483749"/>
          </pc:sldLayoutMkLst>
          <pc:spChg chg="mod">
            <ac:chgData name="Dorota Pastuszak | i-pointing" userId="6b484f1d-e2f4-4e5f-aadf-e525de5bb104" providerId="ADAL" clId="{2A3D8F8C-73F6-404F-953E-3FE5ECE0707D}" dt="2026-07-16T07:35:49.744" v="296" actId="299"/>
            <ac:spMkLst>
              <pc:docMk/>
              <pc:sldMasterMk cId="3916514128" sldId="2147483733"/>
              <pc:sldLayoutMk cId="3491738311" sldId="2147483749"/>
              <ac:spMk id="13" creationId="{00000000-0000-0000-0000-000000000000}"/>
            </ac:spMkLst>
          </pc:spChg>
          <pc:graphicFrameChg chg="add mod ord modVis">
            <ac:chgData name="Dorota Pastuszak | i-pointing" userId="6b484f1d-e2f4-4e5f-aadf-e525de5bb104" providerId="ADAL" clId="{2A3D8F8C-73F6-404F-953E-3FE5ECE0707D}" dt="2026-07-16T07:35:50.445" v="931"/>
            <ac:graphicFrameMkLst>
              <pc:docMk/>
              <pc:sldMasterMk cId="3916514128" sldId="2147483733"/>
              <pc:sldLayoutMk cId="3491738311" sldId="2147483749"/>
              <ac:graphicFrameMk id="2" creationId="{5C94BB71-22FE-B3AF-24D8-787702287B9A}"/>
            </ac:graphicFrameMkLst>
          </pc:graphicFrameChg>
        </pc:sldLayoutChg>
        <pc:sldLayoutChg chg="addSp modSp mod">
          <pc:chgData name="Dorota Pastuszak | i-pointing" userId="6b484f1d-e2f4-4e5f-aadf-e525de5bb104" providerId="ADAL" clId="{2A3D8F8C-73F6-404F-953E-3FE5ECE0707D}" dt="2026-07-16T07:35:50.489" v="1015"/>
          <pc:sldLayoutMkLst>
            <pc:docMk/>
            <pc:sldMasterMk cId="3916514128" sldId="2147483733"/>
            <pc:sldLayoutMk cId="1345228261" sldId="2147483750"/>
          </pc:sldLayoutMkLst>
          <pc:spChg chg="mod">
            <ac:chgData name="Dorota Pastuszak | i-pointing" userId="6b484f1d-e2f4-4e5f-aadf-e525de5bb104" providerId="ADAL" clId="{2A3D8F8C-73F6-404F-953E-3FE5ECE0707D}" dt="2026-07-16T07:35:49.784" v="314" actId="299"/>
            <ac:spMkLst>
              <pc:docMk/>
              <pc:sldMasterMk cId="3916514128" sldId="2147483733"/>
              <pc:sldLayoutMk cId="1345228261" sldId="2147483750"/>
              <ac:spMk id="5" creationId="{4AB1C252-DBB3-13FE-2D27-C381464BF133}"/>
            </ac:spMkLst>
          </pc:spChg>
          <pc:graphicFrameChg chg="add mod ord modVis">
            <ac:chgData name="Dorota Pastuszak | i-pointing" userId="6b484f1d-e2f4-4e5f-aadf-e525de5bb104" providerId="ADAL" clId="{2A3D8F8C-73F6-404F-953E-3FE5ECE0707D}" dt="2026-07-16T07:35:50.489" v="1015"/>
            <ac:graphicFrameMkLst>
              <pc:docMk/>
              <pc:sldMasterMk cId="3916514128" sldId="2147483733"/>
              <pc:sldLayoutMk cId="1345228261" sldId="2147483750"/>
              <ac:graphicFrameMk id="2" creationId="{CA8DB492-D82A-5678-2844-27882EC1229D}"/>
            </ac:graphicFrameMkLst>
          </pc:graphicFrameChg>
        </pc:sldLayoutChg>
        <pc:sldLayoutChg chg="addSp modSp mod">
          <pc:chgData name="Dorota Pastuszak | i-pointing" userId="6b484f1d-e2f4-4e5f-aadf-e525de5bb104" providerId="ADAL" clId="{2A3D8F8C-73F6-404F-953E-3FE5ECE0707D}" dt="2026-07-16T07:35:50.474" v="973"/>
          <pc:sldLayoutMkLst>
            <pc:docMk/>
            <pc:sldMasterMk cId="3916514128" sldId="2147483733"/>
            <pc:sldLayoutMk cId="912641535" sldId="2147483751"/>
          </pc:sldLayoutMkLst>
          <pc:spChg chg="mod">
            <ac:chgData name="Dorota Pastuszak | i-pointing" userId="6b484f1d-e2f4-4e5f-aadf-e525de5bb104" providerId="ADAL" clId="{2A3D8F8C-73F6-404F-953E-3FE5ECE0707D}" dt="2026-07-16T07:35:49.768" v="305" actId="299"/>
            <ac:spMkLst>
              <pc:docMk/>
              <pc:sldMasterMk cId="3916514128" sldId="2147483733"/>
              <pc:sldLayoutMk cId="912641535" sldId="2147483751"/>
              <ac:spMk id="5" creationId="{4AB1C252-DBB3-13FE-2D27-C381464BF133}"/>
            </ac:spMkLst>
          </pc:spChg>
          <pc:graphicFrameChg chg="add mod ord modVis">
            <ac:chgData name="Dorota Pastuszak | i-pointing" userId="6b484f1d-e2f4-4e5f-aadf-e525de5bb104" providerId="ADAL" clId="{2A3D8F8C-73F6-404F-953E-3FE5ECE0707D}" dt="2026-07-16T07:35:50.474" v="973"/>
            <ac:graphicFrameMkLst>
              <pc:docMk/>
              <pc:sldMasterMk cId="3916514128" sldId="2147483733"/>
              <pc:sldLayoutMk cId="912641535" sldId="2147483751"/>
              <ac:graphicFrameMk id="2" creationId="{8C00B183-73BF-E67F-9BFE-8640B04482E5}"/>
            </ac:graphicFrameMkLst>
          </pc:graphicFrameChg>
        </pc:sldLayoutChg>
        <pc:sldLayoutChg chg="addSp modSp mod">
          <pc:chgData name="Dorota Pastuszak | i-pointing" userId="6b484f1d-e2f4-4e5f-aadf-e525de5bb104" providerId="ADAL" clId="{2A3D8F8C-73F6-404F-953E-3FE5ECE0707D}" dt="2026-07-16T07:35:50.474" v="987"/>
          <pc:sldLayoutMkLst>
            <pc:docMk/>
            <pc:sldMasterMk cId="3916514128" sldId="2147483733"/>
            <pc:sldLayoutMk cId="3267366022" sldId="2147483752"/>
          </pc:sldLayoutMkLst>
          <pc:spChg chg="mod">
            <ac:chgData name="Dorota Pastuszak | i-pointing" userId="6b484f1d-e2f4-4e5f-aadf-e525de5bb104" providerId="ADAL" clId="{2A3D8F8C-73F6-404F-953E-3FE5ECE0707D}" dt="2026-07-16T07:35:49.768" v="308" actId="299"/>
            <ac:spMkLst>
              <pc:docMk/>
              <pc:sldMasterMk cId="3916514128" sldId="2147483733"/>
              <pc:sldLayoutMk cId="3267366022" sldId="2147483752"/>
              <ac:spMk id="13" creationId="{00000000-0000-0000-0000-000000000000}"/>
            </ac:spMkLst>
          </pc:spChg>
          <pc:graphicFrameChg chg="add mod ord modVis">
            <ac:chgData name="Dorota Pastuszak | i-pointing" userId="6b484f1d-e2f4-4e5f-aadf-e525de5bb104" providerId="ADAL" clId="{2A3D8F8C-73F6-404F-953E-3FE5ECE0707D}" dt="2026-07-16T07:35:50.474" v="987"/>
            <ac:graphicFrameMkLst>
              <pc:docMk/>
              <pc:sldMasterMk cId="3916514128" sldId="2147483733"/>
              <pc:sldLayoutMk cId="3267366022" sldId="2147483752"/>
              <ac:graphicFrameMk id="2" creationId="{DA241512-93BA-A00B-0AC4-A165819F6E57}"/>
            </ac:graphicFrameMkLst>
          </pc:graphicFrameChg>
        </pc:sldLayoutChg>
        <pc:sldLayoutChg chg="addSp modSp mod">
          <pc:chgData name="Dorota Pastuszak | i-pointing" userId="6b484f1d-e2f4-4e5f-aadf-e525de5bb104" providerId="ADAL" clId="{2A3D8F8C-73F6-404F-953E-3FE5ECE0707D}" dt="2026-07-16T07:35:50.489" v="1001"/>
          <pc:sldLayoutMkLst>
            <pc:docMk/>
            <pc:sldMasterMk cId="3916514128" sldId="2147483733"/>
            <pc:sldLayoutMk cId="1135337772" sldId="2147483753"/>
          </pc:sldLayoutMkLst>
          <pc:spChg chg="mod">
            <ac:chgData name="Dorota Pastuszak | i-pointing" userId="6b484f1d-e2f4-4e5f-aadf-e525de5bb104" providerId="ADAL" clId="{2A3D8F8C-73F6-404F-953E-3FE5ECE0707D}" dt="2026-07-16T07:35:49.768" v="311" actId="299"/>
            <ac:spMkLst>
              <pc:docMk/>
              <pc:sldMasterMk cId="3916514128" sldId="2147483733"/>
              <pc:sldLayoutMk cId="1135337772" sldId="2147483753"/>
              <ac:spMk id="13" creationId="{00000000-0000-0000-0000-000000000000}"/>
            </ac:spMkLst>
          </pc:spChg>
          <pc:graphicFrameChg chg="add mod ord modVis">
            <ac:chgData name="Dorota Pastuszak | i-pointing" userId="6b484f1d-e2f4-4e5f-aadf-e525de5bb104" providerId="ADAL" clId="{2A3D8F8C-73F6-404F-953E-3FE5ECE0707D}" dt="2026-07-16T07:35:50.489" v="1001"/>
            <ac:graphicFrameMkLst>
              <pc:docMk/>
              <pc:sldMasterMk cId="3916514128" sldId="2147483733"/>
              <pc:sldLayoutMk cId="1135337772" sldId="2147483753"/>
              <ac:graphicFrameMk id="2" creationId="{6300A4E5-9B9E-2F65-5AA2-40D87CA532A4}"/>
            </ac:graphicFrameMkLst>
          </pc:graphicFrameChg>
        </pc:sldLayoutChg>
        <pc:sldLayoutChg chg="addSp modSp mod">
          <pc:chgData name="Dorota Pastuszak | i-pointing" userId="6b484f1d-e2f4-4e5f-aadf-e525de5bb104" providerId="ADAL" clId="{2A3D8F8C-73F6-404F-953E-3FE5ECE0707D}" dt="2026-07-16T07:35:50.458" v="945"/>
          <pc:sldLayoutMkLst>
            <pc:docMk/>
            <pc:sldMasterMk cId="3916514128" sldId="2147483733"/>
            <pc:sldLayoutMk cId="3157473186" sldId="2147483754"/>
          </pc:sldLayoutMkLst>
          <pc:spChg chg="mod">
            <ac:chgData name="Dorota Pastuszak | i-pointing" userId="6b484f1d-e2f4-4e5f-aadf-e525de5bb104" providerId="ADAL" clId="{2A3D8F8C-73F6-404F-953E-3FE5ECE0707D}" dt="2026-07-16T07:35:49.753" v="299" actId="299"/>
            <ac:spMkLst>
              <pc:docMk/>
              <pc:sldMasterMk cId="3916514128" sldId="2147483733"/>
              <pc:sldLayoutMk cId="3157473186" sldId="2147483754"/>
              <ac:spMk id="13" creationId="{00000000-0000-0000-0000-000000000000}"/>
            </ac:spMkLst>
          </pc:spChg>
          <pc:graphicFrameChg chg="add mod ord modVis">
            <ac:chgData name="Dorota Pastuszak | i-pointing" userId="6b484f1d-e2f4-4e5f-aadf-e525de5bb104" providerId="ADAL" clId="{2A3D8F8C-73F6-404F-953E-3FE5ECE0707D}" dt="2026-07-16T07:35:50.458" v="945"/>
            <ac:graphicFrameMkLst>
              <pc:docMk/>
              <pc:sldMasterMk cId="3916514128" sldId="2147483733"/>
              <pc:sldLayoutMk cId="3157473186" sldId="2147483754"/>
              <ac:graphicFrameMk id="2" creationId="{55CE587C-A9C9-4198-D107-309FBBB9E6BB}"/>
            </ac:graphicFrameMkLst>
          </pc:graphicFrameChg>
        </pc:sldLayoutChg>
        <pc:sldLayoutChg chg="addSp modSp mod">
          <pc:chgData name="Dorota Pastuszak | i-pointing" userId="6b484f1d-e2f4-4e5f-aadf-e525de5bb104" providerId="ADAL" clId="{2A3D8F8C-73F6-404F-953E-3FE5ECE0707D}" dt="2026-07-16T07:35:50.458" v="959"/>
          <pc:sldLayoutMkLst>
            <pc:docMk/>
            <pc:sldMasterMk cId="3916514128" sldId="2147483733"/>
            <pc:sldLayoutMk cId="607352602" sldId="2147483755"/>
          </pc:sldLayoutMkLst>
          <pc:spChg chg="mod">
            <ac:chgData name="Dorota Pastuszak | i-pointing" userId="6b484f1d-e2f4-4e5f-aadf-e525de5bb104" providerId="ADAL" clId="{2A3D8F8C-73F6-404F-953E-3FE5ECE0707D}" dt="2026-07-16T07:35:49.753" v="302" actId="299"/>
            <ac:spMkLst>
              <pc:docMk/>
              <pc:sldMasterMk cId="3916514128" sldId="2147483733"/>
              <pc:sldLayoutMk cId="607352602" sldId="2147483755"/>
              <ac:spMk id="13" creationId="{00000000-0000-0000-0000-000000000000}"/>
            </ac:spMkLst>
          </pc:spChg>
          <pc:graphicFrameChg chg="add mod ord modVis">
            <ac:chgData name="Dorota Pastuszak | i-pointing" userId="6b484f1d-e2f4-4e5f-aadf-e525de5bb104" providerId="ADAL" clId="{2A3D8F8C-73F6-404F-953E-3FE5ECE0707D}" dt="2026-07-16T07:35:50.458" v="959"/>
            <ac:graphicFrameMkLst>
              <pc:docMk/>
              <pc:sldMasterMk cId="3916514128" sldId="2147483733"/>
              <pc:sldLayoutMk cId="607352602" sldId="2147483755"/>
              <ac:graphicFrameMk id="2" creationId="{143E80F2-781B-1A63-AFE0-FAF1E2C14EE3}"/>
            </ac:graphicFrameMkLst>
          </pc:graphicFrameChg>
        </pc:sldLayoutChg>
        <pc:sldLayoutChg chg="addSp modSp mod">
          <pc:chgData name="Dorota Pastuszak | i-pointing" userId="6b484f1d-e2f4-4e5f-aadf-e525de5bb104" providerId="ADAL" clId="{2A3D8F8C-73F6-404F-953E-3FE5ECE0707D}" dt="2026-07-16T07:35:50.505" v="1029"/>
          <pc:sldLayoutMkLst>
            <pc:docMk/>
            <pc:sldMasterMk cId="3916514128" sldId="2147483733"/>
            <pc:sldLayoutMk cId="1672305203" sldId="2147483756"/>
          </pc:sldLayoutMkLst>
          <pc:spChg chg="mod">
            <ac:chgData name="Dorota Pastuszak | i-pointing" userId="6b484f1d-e2f4-4e5f-aadf-e525de5bb104" providerId="ADAL" clId="{2A3D8F8C-73F6-404F-953E-3FE5ECE0707D}" dt="2026-07-16T07:35:49.784" v="317" actId="299"/>
            <ac:spMkLst>
              <pc:docMk/>
              <pc:sldMasterMk cId="3916514128" sldId="2147483733"/>
              <pc:sldLayoutMk cId="1672305203" sldId="2147483756"/>
              <ac:spMk id="3" creationId="{00000000-0000-0000-0000-000000000000}"/>
            </ac:spMkLst>
          </pc:spChg>
          <pc:graphicFrameChg chg="add mod ord modVis">
            <ac:chgData name="Dorota Pastuszak | i-pointing" userId="6b484f1d-e2f4-4e5f-aadf-e525de5bb104" providerId="ADAL" clId="{2A3D8F8C-73F6-404F-953E-3FE5ECE0707D}" dt="2026-07-16T07:35:50.505" v="1029"/>
            <ac:graphicFrameMkLst>
              <pc:docMk/>
              <pc:sldMasterMk cId="3916514128" sldId="2147483733"/>
              <pc:sldLayoutMk cId="1672305203" sldId="2147483756"/>
              <ac:graphicFrameMk id="8" creationId="{75300A79-3547-B5B6-9F5D-89EA2A782C92}"/>
            </ac:graphicFrameMkLst>
          </pc:graphicFrameChg>
        </pc:sldLayoutChg>
        <pc:sldLayoutChg chg="addSp modSp mod">
          <pc:chgData name="Dorota Pastuszak | i-pointing" userId="6b484f1d-e2f4-4e5f-aadf-e525de5bb104" providerId="ADAL" clId="{2A3D8F8C-73F6-404F-953E-3FE5ECE0707D}" dt="2026-07-16T07:35:50.545" v="1085"/>
          <pc:sldLayoutMkLst>
            <pc:docMk/>
            <pc:sldMasterMk cId="3916514128" sldId="2147483733"/>
            <pc:sldLayoutMk cId="698452149" sldId="2147483757"/>
          </pc:sldLayoutMkLst>
          <pc:spChg chg="mod">
            <ac:chgData name="Dorota Pastuszak | i-pointing" userId="6b484f1d-e2f4-4e5f-aadf-e525de5bb104" providerId="ADAL" clId="{2A3D8F8C-73F6-404F-953E-3FE5ECE0707D}" dt="2026-07-16T07:35:49.815" v="329" actId="299"/>
            <ac:spMkLst>
              <pc:docMk/>
              <pc:sldMasterMk cId="3916514128" sldId="2147483733"/>
              <pc:sldLayoutMk cId="698452149" sldId="2147483757"/>
              <ac:spMk id="3" creationId="{00000000-0000-0000-0000-000000000000}"/>
            </ac:spMkLst>
          </pc:spChg>
          <pc:graphicFrameChg chg="add mod ord modVis">
            <ac:chgData name="Dorota Pastuszak | i-pointing" userId="6b484f1d-e2f4-4e5f-aadf-e525de5bb104" providerId="ADAL" clId="{2A3D8F8C-73F6-404F-953E-3FE5ECE0707D}" dt="2026-07-16T07:35:50.545" v="1085"/>
            <ac:graphicFrameMkLst>
              <pc:docMk/>
              <pc:sldMasterMk cId="3916514128" sldId="2147483733"/>
              <pc:sldLayoutMk cId="698452149" sldId="2147483757"/>
              <ac:graphicFrameMk id="8" creationId="{79BB13E0-6F00-7196-DA03-E939F4BB3F3C}"/>
            </ac:graphicFrameMkLst>
          </pc:graphicFrameChg>
        </pc:sldLayoutChg>
        <pc:sldLayoutChg chg="addSp modSp mod">
          <pc:chgData name="Dorota Pastuszak | i-pointing" userId="6b484f1d-e2f4-4e5f-aadf-e525de5bb104" providerId="ADAL" clId="{2A3D8F8C-73F6-404F-953E-3FE5ECE0707D}" dt="2026-07-16T07:35:50.520" v="1043"/>
          <pc:sldLayoutMkLst>
            <pc:docMk/>
            <pc:sldMasterMk cId="3916514128" sldId="2147483733"/>
            <pc:sldLayoutMk cId="645163502" sldId="2147483758"/>
          </pc:sldLayoutMkLst>
          <pc:spChg chg="mod">
            <ac:chgData name="Dorota Pastuszak | i-pointing" userId="6b484f1d-e2f4-4e5f-aadf-e525de5bb104" providerId="ADAL" clId="{2A3D8F8C-73F6-404F-953E-3FE5ECE0707D}" dt="2026-07-16T07:35:49.800" v="320" actId="299"/>
            <ac:spMkLst>
              <pc:docMk/>
              <pc:sldMasterMk cId="3916514128" sldId="2147483733"/>
              <pc:sldLayoutMk cId="645163502" sldId="2147483758"/>
              <ac:spMk id="13" creationId="{00000000-0000-0000-0000-000000000000}"/>
            </ac:spMkLst>
          </pc:spChg>
          <pc:graphicFrameChg chg="add mod ord modVis">
            <ac:chgData name="Dorota Pastuszak | i-pointing" userId="6b484f1d-e2f4-4e5f-aadf-e525de5bb104" providerId="ADAL" clId="{2A3D8F8C-73F6-404F-953E-3FE5ECE0707D}" dt="2026-07-16T07:35:50.520" v="1043"/>
            <ac:graphicFrameMkLst>
              <pc:docMk/>
              <pc:sldMasterMk cId="3916514128" sldId="2147483733"/>
              <pc:sldLayoutMk cId="645163502" sldId="2147483758"/>
              <ac:graphicFrameMk id="2" creationId="{AFC13B92-D2B2-D2D9-E948-57F8627E98DE}"/>
            </ac:graphicFrameMkLst>
          </pc:graphicFrameChg>
        </pc:sldLayoutChg>
        <pc:sldLayoutChg chg="addSp modSp mod">
          <pc:chgData name="Dorota Pastuszak | i-pointing" userId="6b484f1d-e2f4-4e5f-aadf-e525de5bb104" providerId="ADAL" clId="{2A3D8F8C-73F6-404F-953E-3FE5ECE0707D}" dt="2026-07-16T07:35:50.536" v="1071"/>
          <pc:sldLayoutMkLst>
            <pc:docMk/>
            <pc:sldMasterMk cId="3916514128" sldId="2147483733"/>
            <pc:sldLayoutMk cId="3115693986" sldId="2147483759"/>
          </pc:sldLayoutMkLst>
          <pc:spChg chg="mod">
            <ac:chgData name="Dorota Pastuszak | i-pointing" userId="6b484f1d-e2f4-4e5f-aadf-e525de5bb104" providerId="ADAL" clId="{2A3D8F8C-73F6-404F-953E-3FE5ECE0707D}" dt="2026-07-16T07:35:49.815" v="326" actId="299"/>
            <ac:spMkLst>
              <pc:docMk/>
              <pc:sldMasterMk cId="3916514128" sldId="2147483733"/>
              <pc:sldLayoutMk cId="3115693986" sldId="2147483759"/>
              <ac:spMk id="13" creationId="{00000000-0000-0000-0000-000000000000}"/>
            </ac:spMkLst>
          </pc:spChg>
          <pc:graphicFrameChg chg="add mod ord modVis">
            <ac:chgData name="Dorota Pastuszak | i-pointing" userId="6b484f1d-e2f4-4e5f-aadf-e525de5bb104" providerId="ADAL" clId="{2A3D8F8C-73F6-404F-953E-3FE5ECE0707D}" dt="2026-07-16T07:35:50.536" v="1071"/>
            <ac:graphicFrameMkLst>
              <pc:docMk/>
              <pc:sldMasterMk cId="3916514128" sldId="2147483733"/>
              <pc:sldLayoutMk cId="3115693986" sldId="2147483759"/>
              <ac:graphicFrameMk id="2" creationId="{3D82CA48-02E6-76A4-854C-A2184145E4E1}"/>
            </ac:graphicFrameMkLst>
          </pc:graphicFrameChg>
        </pc:sldLayoutChg>
        <pc:sldLayoutChg chg="addSp modSp mod">
          <pc:chgData name="Dorota Pastuszak | i-pointing" userId="6b484f1d-e2f4-4e5f-aadf-e525de5bb104" providerId="ADAL" clId="{2A3D8F8C-73F6-404F-953E-3FE5ECE0707D}" dt="2026-07-16T07:35:50.552" v="1099"/>
          <pc:sldLayoutMkLst>
            <pc:docMk/>
            <pc:sldMasterMk cId="3916514128" sldId="2147483733"/>
            <pc:sldLayoutMk cId="3282039421" sldId="2147483760"/>
          </pc:sldLayoutMkLst>
          <pc:spChg chg="mod">
            <ac:chgData name="Dorota Pastuszak | i-pointing" userId="6b484f1d-e2f4-4e5f-aadf-e525de5bb104" providerId="ADAL" clId="{2A3D8F8C-73F6-404F-953E-3FE5ECE0707D}" dt="2026-07-16T07:35:49.815" v="332" actId="299"/>
            <ac:spMkLst>
              <pc:docMk/>
              <pc:sldMasterMk cId="3916514128" sldId="2147483733"/>
              <pc:sldLayoutMk cId="3282039421" sldId="2147483760"/>
              <ac:spMk id="13" creationId="{00000000-0000-0000-0000-000000000000}"/>
            </ac:spMkLst>
          </pc:spChg>
          <pc:graphicFrameChg chg="add mod ord modVis">
            <ac:chgData name="Dorota Pastuszak | i-pointing" userId="6b484f1d-e2f4-4e5f-aadf-e525de5bb104" providerId="ADAL" clId="{2A3D8F8C-73F6-404F-953E-3FE5ECE0707D}" dt="2026-07-16T07:35:50.552" v="1099"/>
            <ac:graphicFrameMkLst>
              <pc:docMk/>
              <pc:sldMasterMk cId="3916514128" sldId="2147483733"/>
              <pc:sldLayoutMk cId="3282039421" sldId="2147483760"/>
              <ac:graphicFrameMk id="2" creationId="{48A71949-4FFA-ACD2-B778-05BA5CE24BB3}"/>
            </ac:graphicFrameMkLst>
          </pc:graphicFrameChg>
        </pc:sldLayoutChg>
        <pc:sldLayoutChg chg="addSp modSp mod">
          <pc:chgData name="Dorota Pastuszak | i-pointing" userId="6b484f1d-e2f4-4e5f-aadf-e525de5bb104" providerId="ADAL" clId="{2A3D8F8C-73F6-404F-953E-3FE5ECE0707D}" dt="2026-07-16T07:35:50.520" v="1057"/>
          <pc:sldLayoutMkLst>
            <pc:docMk/>
            <pc:sldMasterMk cId="3916514128" sldId="2147483733"/>
            <pc:sldLayoutMk cId="2891182001" sldId="2147483761"/>
          </pc:sldLayoutMkLst>
          <pc:spChg chg="mod">
            <ac:chgData name="Dorota Pastuszak | i-pointing" userId="6b484f1d-e2f4-4e5f-aadf-e525de5bb104" providerId="ADAL" clId="{2A3D8F8C-73F6-404F-953E-3FE5ECE0707D}" dt="2026-07-16T07:35:49.800" v="323" actId="299"/>
            <ac:spMkLst>
              <pc:docMk/>
              <pc:sldMasterMk cId="3916514128" sldId="2147483733"/>
              <pc:sldLayoutMk cId="2891182001" sldId="2147483761"/>
              <ac:spMk id="13" creationId="{00000000-0000-0000-0000-000000000000}"/>
            </ac:spMkLst>
          </pc:spChg>
          <pc:graphicFrameChg chg="add mod ord modVis">
            <ac:chgData name="Dorota Pastuszak | i-pointing" userId="6b484f1d-e2f4-4e5f-aadf-e525de5bb104" providerId="ADAL" clId="{2A3D8F8C-73F6-404F-953E-3FE5ECE0707D}" dt="2026-07-16T07:35:50.520" v="1057"/>
            <ac:graphicFrameMkLst>
              <pc:docMk/>
              <pc:sldMasterMk cId="3916514128" sldId="2147483733"/>
              <pc:sldLayoutMk cId="2891182001" sldId="2147483761"/>
              <ac:graphicFrameMk id="2" creationId="{D70E2904-8902-1701-E4CE-29E75230EDE7}"/>
            </ac:graphicFrameMkLst>
          </pc:graphicFrameChg>
        </pc:sldLayoutChg>
        <pc:sldLayoutChg chg="addSp modSp mod">
          <pc:chgData name="Dorota Pastuszak | i-pointing" userId="6b484f1d-e2f4-4e5f-aadf-e525de5bb104" providerId="ADAL" clId="{2A3D8F8C-73F6-404F-953E-3FE5ECE0707D}" dt="2026-07-16T07:35:50.568" v="1127"/>
          <pc:sldLayoutMkLst>
            <pc:docMk/>
            <pc:sldMasterMk cId="3916514128" sldId="2147483733"/>
            <pc:sldLayoutMk cId="207489633" sldId="2147483762"/>
          </pc:sldLayoutMkLst>
          <pc:spChg chg="mod">
            <ac:chgData name="Dorota Pastuszak | i-pointing" userId="6b484f1d-e2f4-4e5f-aadf-e525de5bb104" providerId="ADAL" clId="{2A3D8F8C-73F6-404F-953E-3FE5ECE0707D}" dt="2026-07-16T07:35:49.844" v="338" actId="299"/>
            <ac:spMkLst>
              <pc:docMk/>
              <pc:sldMasterMk cId="3916514128" sldId="2147483733"/>
              <pc:sldLayoutMk cId="207489633" sldId="2147483762"/>
              <ac:spMk id="3" creationId="{00000000-0000-0000-0000-000000000000}"/>
            </ac:spMkLst>
          </pc:spChg>
          <pc:graphicFrameChg chg="add mod ord modVis">
            <ac:chgData name="Dorota Pastuszak | i-pointing" userId="6b484f1d-e2f4-4e5f-aadf-e525de5bb104" providerId="ADAL" clId="{2A3D8F8C-73F6-404F-953E-3FE5ECE0707D}" dt="2026-07-16T07:35:50.568" v="1127"/>
            <ac:graphicFrameMkLst>
              <pc:docMk/>
              <pc:sldMasterMk cId="3916514128" sldId="2147483733"/>
              <pc:sldLayoutMk cId="207489633" sldId="2147483762"/>
              <ac:graphicFrameMk id="2" creationId="{D9AFD9A0-BBCC-BC6A-7C60-0FA417CE0154}"/>
            </ac:graphicFrameMkLst>
          </pc:graphicFrameChg>
        </pc:sldLayoutChg>
        <pc:sldLayoutChg chg="addSp modSp mod">
          <pc:chgData name="Dorota Pastuszak | i-pointing" userId="6b484f1d-e2f4-4e5f-aadf-e525de5bb104" providerId="ADAL" clId="{2A3D8F8C-73F6-404F-953E-3FE5ECE0707D}" dt="2026-07-16T07:35:50.583" v="1155"/>
          <pc:sldLayoutMkLst>
            <pc:docMk/>
            <pc:sldMasterMk cId="3916514128" sldId="2147483733"/>
            <pc:sldLayoutMk cId="2599607967" sldId="2147483763"/>
          </pc:sldLayoutMkLst>
          <pc:spChg chg="mod">
            <ac:chgData name="Dorota Pastuszak | i-pointing" userId="6b484f1d-e2f4-4e5f-aadf-e525de5bb104" providerId="ADAL" clId="{2A3D8F8C-73F6-404F-953E-3FE5ECE0707D}" dt="2026-07-16T07:35:49.862" v="344" actId="299"/>
            <ac:spMkLst>
              <pc:docMk/>
              <pc:sldMasterMk cId="3916514128" sldId="2147483733"/>
              <pc:sldLayoutMk cId="2599607967" sldId="2147483763"/>
              <ac:spMk id="13" creationId="{00000000-0000-0000-0000-000000000000}"/>
            </ac:spMkLst>
          </pc:spChg>
          <pc:graphicFrameChg chg="add mod ord modVis">
            <ac:chgData name="Dorota Pastuszak | i-pointing" userId="6b484f1d-e2f4-4e5f-aadf-e525de5bb104" providerId="ADAL" clId="{2A3D8F8C-73F6-404F-953E-3FE5ECE0707D}" dt="2026-07-16T07:35:50.583" v="1155"/>
            <ac:graphicFrameMkLst>
              <pc:docMk/>
              <pc:sldMasterMk cId="3916514128" sldId="2147483733"/>
              <pc:sldLayoutMk cId="2599607967" sldId="2147483763"/>
              <ac:graphicFrameMk id="7" creationId="{24A4E536-B021-B917-EAA6-5312FAC3EDC5}"/>
            </ac:graphicFrameMkLst>
          </pc:graphicFrameChg>
        </pc:sldLayoutChg>
        <pc:sldLayoutChg chg="addSp modSp mod">
          <pc:chgData name="Dorota Pastuszak | i-pointing" userId="6b484f1d-e2f4-4e5f-aadf-e525de5bb104" providerId="ADAL" clId="{2A3D8F8C-73F6-404F-953E-3FE5ECE0707D}" dt="2026-07-16T07:35:50.552" v="1113"/>
          <pc:sldLayoutMkLst>
            <pc:docMk/>
            <pc:sldMasterMk cId="3916514128" sldId="2147483733"/>
            <pc:sldLayoutMk cId="3496386795" sldId="2147483764"/>
          </pc:sldLayoutMkLst>
          <pc:spChg chg="mod">
            <ac:chgData name="Dorota Pastuszak | i-pointing" userId="6b484f1d-e2f4-4e5f-aadf-e525de5bb104" providerId="ADAL" clId="{2A3D8F8C-73F6-404F-953E-3FE5ECE0707D}" dt="2026-07-16T07:35:49.831" v="335" actId="299"/>
            <ac:spMkLst>
              <pc:docMk/>
              <pc:sldMasterMk cId="3916514128" sldId="2147483733"/>
              <pc:sldLayoutMk cId="3496386795" sldId="2147483764"/>
              <ac:spMk id="13" creationId="{00000000-0000-0000-0000-000000000000}"/>
            </ac:spMkLst>
          </pc:spChg>
          <pc:graphicFrameChg chg="add mod ord modVis">
            <ac:chgData name="Dorota Pastuszak | i-pointing" userId="6b484f1d-e2f4-4e5f-aadf-e525de5bb104" providerId="ADAL" clId="{2A3D8F8C-73F6-404F-953E-3FE5ECE0707D}" dt="2026-07-16T07:35:50.552" v="1113"/>
            <ac:graphicFrameMkLst>
              <pc:docMk/>
              <pc:sldMasterMk cId="3916514128" sldId="2147483733"/>
              <pc:sldLayoutMk cId="3496386795" sldId="2147483764"/>
              <ac:graphicFrameMk id="2" creationId="{595F6A17-FBA0-9B9B-DDF7-E09680322715}"/>
            </ac:graphicFrameMkLst>
          </pc:graphicFrameChg>
        </pc:sldLayoutChg>
        <pc:sldLayoutChg chg="addSp modSp mod">
          <pc:chgData name="Dorota Pastuszak | i-pointing" userId="6b484f1d-e2f4-4e5f-aadf-e525de5bb104" providerId="ADAL" clId="{2A3D8F8C-73F6-404F-953E-3FE5ECE0707D}" dt="2026-07-16T07:35:50.568" v="1141"/>
          <pc:sldLayoutMkLst>
            <pc:docMk/>
            <pc:sldMasterMk cId="3916514128" sldId="2147483733"/>
            <pc:sldLayoutMk cId="955732837" sldId="2147483765"/>
          </pc:sldLayoutMkLst>
          <pc:spChg chg="mod">
            <ac:chgData name="Dorota Pastuszak | i-pointing" userId="6b484f1d-e2f4-4e5f-aadf-e525de5bb104" providerId="ADAL" clId="{2A3D8F8C-73F6-404F-953E-3FE5ECE0707D}" dt="2026-07-16T07:35:49.847" v="341" actId="299"/>
            <ac:spMkLst>
              <pc:docMk/>
              <pc:sldMasterMk cId="3916514128" sldId="2147483733"/>
              <pc:sldLayoutMk cId="955732837" sldId="2147483765"/>
              <ac:spMk id="13" creationId="{00000000-0000-0000-0000-000000000000}"/>
            </ac:spMkLst>
          </pc:spChg>
          <pc:graphicFrameChg chg="add mod ord modVis">
            <ac:chgData name="Dorota Pastuszak | i-pointing" userId="6b484f1d-e2f4-4e5f-aadf-e525de5bb104" providerId="ADAL" clId="{2A3D8F8C-73F6-404F-953E-3FE5ECE0707D}" dt="2026-07-16T07:35:50.568" v="1141"/>
            <ac:graphicFrameMkLst>
              <pc:docMk/>
              <pc:sldMasterMk cId="3916514128" sldId="2147483733"/>
              <pc:sldLayoutMk cId="955732837" sldId="2147483765"/>
              <ac:graphicFrameMk id="2" creationId="{4E798E0C-01AE-0871-A993-E6CEBECB9C84}"/>
            </ac:graphicFrameMkLst>
          </pc:graphicFrameChg>
        </pc:sldLayoutChg>
        <pc:sldLayoutChg chg="addSp modSp mod">
          <pc:chgData name="Dorota Pastuszak | i-pointing" userId="6b484f1d-e2f4-4e5f-aadf-e525de5bb104" providerId="ADAL" clId="{2A3D8F8C-73F6-404F-953E-3FE5ECE0707D}" dt="2026-07-16T07:35:50.583" v="1169"/>
          <pc:sldLayoutMkLst>
            <pc:docMk/>
            <pc:sldMasterMk cId="3916514128" sldId="2147483733"/>
            <pc:sldLayoutMk cId="2012602700" sldId="2147483766"/>
          </pc:sldLayoutMkLst>
          <pc:spChg chg="mod">
            <ac:chgData name="Dorota Pastuszak | i-pointing" userId="6b484f1d-e2f4-4e5f-aadf-e525de5bb104" providerId="ADAL" clId="{2A3D8F8C-73F6-404F-953E-3FE5ECE0707D}" dt="2026-07-16T07:35:49.862" v="347" actId="299"/>
            <ac:spMkLst>
              <pc:docMk/>
              <pc:sldMasterMk cId="3916514128" sldId="2147483733"/>
              <pc:sldLayoutMk cId="2012602700" sldId="2147483766"/>
              <ac:spMk id="6" creationId="{BA240555-9BCF-B453-65A3-87A1E94FEF6D}"/>
            </ac:spMkLst>
          </pc:spChg>
          <pc:graphicFrameChg chg="add mod ord modVis">
            <ac:chgData name="Dorota Pastuszak | i-pointing" userId="6b484f1d-e2f4-4e5f-aadf-e525de5bb104" providerId="ADAL" clId="{2A3D8F8C-73F6-404F-953E-3FE5ECE0707D}" dt="2026-07-16T07:35:50.583" v="1169"/>
            <ac:graphicFrameMkLst>
              <pc:docMk/>
              <pc:sldMasterMk cId="3916514128" sldId="2147483733"/>
              <pc:sldLayoutMk cId="2012602700" sldId="2147483766"/>
              <ac:graphicFrameMk id="3" creationId="{90DF62FD-8010-77BF-C222-EB07CD80517A}"/>
            </ac:graphicFrameMkLst>
          </pc:graphicFrameChg>
        </pc:sldLayoutChg>
        <pc:sldLayoutChg chg="addSp modSp mod">
          <pc:chgData name="Dorota Pastuszak | i-pointing" userId="6b484f1d-e2f4-4e5f-aadf-e525de5bb104" providerId="ADAL" clId="{2A3D8F8C-73F6-404F-953E-3FE5ECE0707D}" dt="2026-07-16T07:35:50.630" v="1225"/>
          <pc:sldLayoutMkLst>
            <pc:docMk/>
            <pc:sldMasterMk cId="3916514128" sldId="2147483733"/>
            <pc:sldLayoutMk cId="2387718040" sldId="2147483767"/>
          </pc:sldLayoutMkLst>
          <pc:spChg chg="mod">
            <ac:chgData name="Dorota Pastuszak | i-pointing" userId="6b484f1d-e2f4-4e5f-aadf-e525de5bb104" providerId="ADAL" clId="{2A3D8F8C-73F6-404F-953E-3FE5ECE0707D}" dt="2026-07-16T07:35:49.894" v="361" actId="299"/>
            <ac:spMkLst>
              <pc:docMk/>
              <pc:sldMasterMk cId="3916514128" sldId="2147483733"/>
              <pc:sldLayoutMk cId="2387718040" sldId="2147483767"/>
              <ac:spMk id="6" creationId="{BA240555-9BCF-B453-65A3-87A1E94FEF6D}"/>
            </ac:spMkLst>
          </pc:spChg>
          <pc:graphicFrameChg chg="add mod ord modVis">
            <ac:chgData name="Dorota Pastuszak | i-pointing" userId="6b484f1d-e2f4-4e5f-aadf-e525de5bb104" providerId="ADAL" clId="{2A3D8F8C-73F6-404F-953E-3FE5ECE0707D}" dt="2026-07-16T07:35:50.630" v="1225"/>
            <ac:graphicFrameMkLst>
              <pc:docMk/>
              <pc:sldMasterMk cId="3916514128" sldId="2147483733"/>
              <pc:sldLayoutMk cId="2387718040" sldId="2147483767"/>
              <ac:graphicFrameMk id="3" creationId="{881F8CC6-249A-137F-8CC5-9EFDF1FE7B03}"/>
            </ac:graphicFrameMkLst>
          </pc:graphicFrameChg>
        </pc:sldLayoutChg>
        <pc:sldLayoutChg chg="addSp modSp mod">
          <pc:chgData name="Dorota Pastuszak | i-pointing" userId="6b484f1d-e2f4-4e5f-aadf-e525de5bb104" providerId="ADAL" clId="{2A3D8F8C-73F6-404F-953E-3FE5ECE0707D}" dt="2026-07-16T07:35:50.630" v="1239"/>
          <pc:sldLayoutMkLst>
            <pc:docMk/>
            <pc:sldMasterMk cId="3916514128" sldId="2147483733"/>
            <pc:sldLayoutMk cId="266010776" sldId="2147483768"/>
          </pc:sldLayoutMkLst>
          <pc:spChg chg="mod">
            <ac:chgData name="Dorota Pastuszak | i-pointing" userId="6b484f1d-e2f4-4e5f-aadf-e525de5bb104" providerId="ADAL" clId="{2A3D8F8C-73F6-404F-953E-3FE5ECE0707D}" dt="2026-07-16T07:35:49.894" v="364" actId="299"/>
            <ac:spMkLst>
              <pc:docMk/>
              <pc:sldMasterMk cId="3916514128" sldId="2147483733"/>
              <pc:sldLayoutMk cId="266010776" sldId="2147483768"/>
              <ac:spMk id="13" creationId="{00000000-0000-0000-0000-000000000000}"/>
            </ac:spMkLst>
          </pc:spChg>
          <pc:graphicFrameChg chg="add mod ord modVis">
            <ac:chgData name="Dorota Pastuszak | i-pointing" userId="6b484f1d-e2f4-4e5f-aadf-e525de5bb104" providerId="ADAL" clId="{2A3D8F8C-73F6-404F-953E-3FE5ECE0707D}" dt="2026-07-16T07:35:50.630" v="1239"/>
            <ac:graphicFrameMkLst>
              <pc:docMk/>
              <pc:sldMasterMk cId="3916514128" sldId="2147483733"/>
              <pc:sldLayoutMk cId="266010776" sldId="2147483768"/>
              <ac:graphicFrameMk id="7" creationId="{7146D8E4-4E83-D4E9-8445-C2F9BE81B7E7}"/>
            </ac:graphicFrameMkLst>
          </pc:graphicFrameChg>
        </pc:sldLayoutChg>
        <pc:sldLayoutChg chg="addSp modSp mod">
          <pc:chgData name="Dorota Pastuszak | i-pointing" userId="6b484f1d-e2f4-4e5f-aadf-e525de5bb104" providerId="ADAL" clId="{2A3D8F8C-73F6-404F-953E-3FE5ECE0707D}" dt="2026-07-16T07:35:50.803" v="1505"/>
          <pc:sldLayoutMkLst>
            <pc:docMk/>
            <pc:sldMasterMk cId="3916514128" sldId="2147483733"/>
            <pc:sldLayoutMk cId="3510748740" sldId="2147483769"/>
          </pc:sldLayoutMkLst>
          <pc:spChg chg="mod">
            <ac:chgData name="Dorota Pastuszak | i-pointing" userId="6b484f1d-e2f4-4e5f-aadf-e525de5bb104" providerId="ADAL" clId="{2A3D8F8C-73F6-404F-953E-3FE5ECE0707D}" dt="2026-07-16T07:35:50.035" v="439" actId="299"/>
            <ac:spMkLst>
              <pc:docMk/>
              <pc:sldMasterMk cId="3916514128" sldId="2147483733"/>
              <pc:sldLayoutMk cId="3510748740" sldId="2147483769"/>
              <ac:spMk id="13" creationId="{00000000-0000-0000-0000-000000000000}"/>
            </ac:spMkLst>
          </pc:spChg>
          <pc:graphicFrameChg chg="add mod ord modVis">
            <ac:chgData name="Dorota Pastuszak | i-pointing" userId="6b484f1d-e2f4-4e5f-aadf-e525de5bb104" providerId="ADAL" clId="{2A3D8F8C-73F6-404F-953E-3FE5ECE0707D}" dt="2026-07-16T07:35:50.803" v="1505"/>
            <ac:graphicFrameMkLst>
              <pc:docMk/>
              <pc:sldMasterMk cId="3916514128" sldId="2147483733"/>
              <pc:sldLayoutMk cId="3510748740" sldId="2147483769"/>
              <ac:graphicFrameMk id="7" creationId="{48C2DED4-0C67-275D-14C0-3453D16D7E9C}"/>
            </ac:graphicFrameMkLst>
          </pc:graphicFrameChg>
        </pc:sldLayoutChg>
        <pc:sldLayoutChg chg="addSp modSp mod">
          <pc:chgData name="Dorota Pastuszak | i-pointing" userId="6b484f1d-e2f4-4e5f-aadf-e525de5bb104" providerId="ADAL" clId="{2A3D8F8C-73F6-404F-953E-3FE5ECE0707D}" dt="2026-07-16T07:35:50.866" v="1617"/>
          <pc:sldLayoutMkLst>
            <pc:docMk/>
            <pc:sldMasterMk cId="3916514128" sldId="2147483733"/>
            <pc:sldLayoutMk cId="3090785979" sldId="2147483770"/>
          </pc:sldLayoutMkLst>
          <pc:spChg chg="mod">
            <ac:chgData name="Dorota Pastuszak | i-pointing" userId="6b484f1d-e2f4-4e5f-aadf-e525de5bb104" providerId="ADAL" clId="{2A3D8F8C-73F6-404F-953E-3FE5ECE0707D}" dt="2026-07-16T07:35:50.082" v="465" actId="299"/>
            <ac:spMkLst>
              <pc:docMk/>
              <pc:sldMasterMk cId="3916514128" sldId="2147483733"/>
              <pc:sldLayoutMk cId="3090785979" sldId="2147483770"/>
              <ac:spMk id="13" creationId="{00000000-0000-0000-0000-000000000000}"/>
            </ac:spMkLst>
          </pc:spChg>
          <pc:graphicFrameChg chg="add mod ord modVis">
            <ac:chgData name="Dorota Pastuszak | i-pointing" userId="6b484f1d-e2f4-4e5f-aadf-e525de5bb104" providerId="ADAL" clId="{2A3D8F8C-73F6-404F-953E-3FE5ECE0707D}" dt="2026-07-16T07:35:50.866" v="1617"/>
            <ac:graphicFrameMkLst>
              <pc:docMk/>
              <pc:sldMasterMk cId="3916514128" sldId="2147483733"/>
              <pc:sldLayoutMk cId="3090785979" sldId="2147483770"/>
              <ac:graphicFrameMk id="6" creationId="{E7EE45F6-4140-0560-27CE-B53AB4D37CAA}"/>
            </ac:graphicFrameMkLst>
          </pc:graphicFrameChg>
        </pc:sldLayoutChg>
        <pc:sldLayoutChg chg="addSp modSp mod">
          <pc:chgData name="Dorota Pastuszak | i-pointing" userId="6b484f1d-e2f4-4e5f-aadf-e525de5bb104" providerId="ADAL" clId="{2A3D8F8C-73F6-404F-953E-3FE5ECE0707D}" dt="2026-07-16T07:35:50.881" v="1631"/>
          <pc:sldLayoutMkLst>
            <pc:docMk/>
            <pc:sldMasterMk cId="3916514128" sldId="2147483733"/>
            <pc:sldLayoutMk cId="3602841354" sldId="2147483771"/>
          </pc:sldLayoutMkLst>
          <pc:spChg chg="mod">
            <ac:chgData name="Dorota Pastuszak | i-pointing" userId="6b484f1d-e2f4-4e5f-aadf-e525de5bb104" providerId="ADAL" clId="{2A3D8F8C-73F6-404F-953E-3FE5ECE0707D}" dt="2026-07-16T07:35:50.098" v="468" actId="299"/>
            <ac:spMkLst>
              <pc:docMk/>
              <pc:sldMasterMk cId="3916514128" sldId="2147483733"/>
              <pc:sldLayoutMk cId="3602841354" sldId="2147483771"/>
              <ac:spMk id="13" creationId="{00000000-0000-0000-0000-000000000000}"/>
            </ac:spMkLst>
          </pc:spChg>
          <pc:graphicFrameChg chg="add mod ord modVis">
            <ac:chgData name="Dorota Pastuszak | i-pointing" userId="6b484f1d-e2f4-4e5f-aadf-e525de5bb104" providerId="ADAL" clId="{2A3D8F8C-73F6-404F-953E-3FE5ECE0707D}" dt="2026-07-16T07:35:50.881" v="1631"/>
            <ac:graphicFrameMkLst>
              <pc:docMk/>
              <pc:sldMasterMk cId="3916514128" sldId="2147483733"/>
              <pc:sldLayoutMk cId="3602841354" sldId="2147483771"/>
              <ac:graphicFrameMk id="6" creationId="{9BB29A88-E68B-6678-C9B3-80F679444E73}"/>
            </ac:graphicFrameMkLst>
          </pc:graphicFrameChg>
        </pc:sldLayoutChg>
        <pc:sldLayoutChg chg="addSp modSp mod">
          <pc:chgData name="Dorota Pastuszak | i-pointing" userId="6b484f1d-e2f4-4e5f-aadf-e525de5bb104" providerId="ADAL" clId="{2A3D8F8C-73F6-404F-953E-3FE5ECE0707D}" dt="2026-07-16T07:35:50.881" v="1645"/>
          <pc:sldLayoutMkLst>
            <pc:docMk/>
            <pc:sldMasterMk cId="3916514128" sldId="2147483733"/>
            <pc:sldLayoutMk cId="1807580416" sldId="2147483772"/>
          </pc:sldLayoutMkLst>
          <pc:spChg chg="mod">
            <ac:chgData name="Dorota Pastuszak | i-pointing" userId="6b484f1d-e2f4-4e5f-aadf-e525de5bb104" providerId="ADAL" clId="{2A3D8F8C-73F6-404F-953E-3FE5ECE0707D}" dt="2026-07-16T07:35:50.113" v="471" actId="299"/>
            <ac:spMkLst>
              <pc:docMk/>
              <pc:sldMasterMk cId="3916514128" sldId="2147483733"/>
              <pc:sldLayoutMk cId="1807580416" sldId="2147483772"/>
              <ac:spMk id="13" creationId="{00000000-0000-0000-0000-000000000000}"/>
            </ac:spMkLst>
          </pc:spChg>
          <pc:graphicFrameChg chg="add mod ord modVis">
            <ac:chgData name="Dorota Pastuszak | i-pointing" userId="6b484f1d-e2f4-4e5f-aadf-e525de5bb104" providerId="ADAL" clId="{2A3D8F8C-73F6-404F-953E-3FE5ECE0707D}" dt="2026-07-16T07:35:50.881" v="1645"/>
            <ac:graphicFrameMkLst>
              <pc:docMk/>
              <pc:sldMasterMk cId="3916514128" sldId="2147483733"/>
              <pc:sldLayoutMk cId="1807580416" sldId="2147483772"/>
              <ac:graphicFrameMk id="2" creationId="{211C4129-33CA-4FCE-FE3D-D510FD751081}"/>
            </ac:graphicFrameMkLst>
          </pc:graphicFrameChg>
        </pc:sldLayoutChg>
        <pc:sldLayoutChg chg="addSp modSp mod">
          <pc:chgData name="Dorota Pastuszak | i-pointing" userId="6b484f1d-e2f4-4e5f-aadf-e525de5bb104" providerId="ADAL" clId="{2A3D8F8C-73F6-404F-953E-3FE5ECE0707D}" dt="2026-07-16T07:35:50.772" v="1463"/>
          <pc:sldLayoutMkLst>
            <pc:docMk/>
            <pc:sldMasterMk cId="3916514128" sldId="2147483733"/>
            <pc:sldLayoutMk cId="2058013374" sldId="2147483773"/>
          </pc:sldLayoutMkLst>
          <pc:spChg chg="mod">
            <ac:chgData name="Dorota Pastuszak | i-pointing" userId="6b484f1d-e2f4-4e5f-aadf-e525de5bb104" providerId="ADAL" clId="{2A3D8F8C-73F6-404F-953E-3FE5ECE0707D}" dt="2026-07-16T07:35:50.019" v="430" actId="299"/>
            <ac:spMkLst>
              <pc:docMk/>
              <pc:sldMasterMk cId="3916514128" sldId="2147483733"/>
              <pc:sldLayoutMk cId="2058013374" sldId="2147483773"/>
              <ac:spMk id="13" creationId="{00000000-0000-0000-0000-000000000000}"/>
            </ac:spMkLst>
          </pc:spChg>
          <pc:graphicFrameChg chg="add mod ord modVis">
            <ac:chgData name="Dorota Pastuszak | i-pointing" userId="6b484f1d-e2f4-4e5f-aadf-e525de5bb104" providerId="ADAL" clId="{2A3D8F8C-73F6-404F-953E-3FE5ECE0707D}" dt="2026-07-16T07:35:50.772" v="1463"/>
            <ac:graphicFrameMkLst>
              <pc:docMk/>
              <pc:sldMasterMk cId="3916514128" sldId="2147483733"/>
              <pc:sldLayoutMk cId="2058013374" sldId="2147483773"/>
              <ac:graphicFrameMk id="2" creationId="{810F5F0F-C491-B2A9-8FD0-DDAE708516AE}"/>
            </ac:graphicFrameMkLst>
          </pc:graphicFrameChg>
        </pc:sldLayoutChg>
        <pc:sldLayoutChg chg="addSp modSp mod">
          <pc:chgData name="Dorota Pastuszak | i-pointing" userId="6b484f1d-e2f4-4e5f-aadf-e525de5bb104" providerId="ADAL" clId="{2A3D8F8C-73F6-404F-953E-3FE5ECE0707D}" dt="2026-07-16T07:35:50.960" v="1785"/>
          <pc:sldLayoutMkLst>
            <pc:docMk/>
            <pc:sldMasterMk cId="3916514128" sldId="2147483733"/>
            <pc:sldLayoutMk cId="3535285595" sldId="2147483774"/>
          </pc:sldLayoutMkLst>
          <pc:spChg chg="mod">
            <ac:chgData name="Dorota Pastuszak | i-pointing" userId="6b484f1d-e2f4-4e5f-aadf-e525de5bb104" providerId="ADAL" clId="{2A3D8F8C-73F6-404F-953E-3FE5ECE0707D}" dt="2026-07-16T07:35:50.176" v="511" actId="299"/>
            <ac:spMkLst>
              <pc:docMk/>
              <pc:sldMasterMk cId="3916514128" sldId="2147483733"/>
              <pc:sldLayoutMk cId="3535285595" sldId="2147483774"/>
              <ac:spMk id="5" creationId="{2D8647B7-A4ED-1A46-91F6-F368D0B69CA3}"/>
            </ac:spMkLst>
          </pc:spChg>
          <pc:graphicFrameChg chg="add mod ord modVis">
            <ac:chgData name="Dorota Pastuszak | i-pointing" userId="6b484f1d-e2f4-4e5f-aadf-e525de5bb104" providerId="ADAL" clId="{2A3D8F8C-73F6-404F-953E-3FE5ECE0707D}" dt="2026-07-16T07:35:50.960" v="1785"/>
            <ac:graphicFrameMkLst>
              <pc:docMk/>
              <pc:sldMasterMk cId="3916514128" sldId="2147483733"/>
              <pc:sldLayoutMk cId="3535285595" sldId="2147483774"/>
              <ac:graphicFrameMk id="2" creationId="{CB154DAC-181E-943F-C3FC-A61B0DE5BE37}"/>
            </ac:graphicFrameMkLst>
          </pc:graphicFrameChg>
        </pc:sldLayoutChg>
        <pc:sldLayoutChg chg="addSp modSp mod">
          <pc:chgData name="Dorota Pastuszak | i-pointing" userId="6b484f1d-e2f4-4e5f-aadf-e525de5bb104" providerId="ADAL" clId="{2A3D8F8C-73F6-404F-953E-3FE5ECE0707D}" dt="2026-07-16T07:35:50.976" v="1799"/>
          <pc:sldLayoutMkLst>
            <pc:docMk/>
            <pc:sldMasterMk cId="3916514128" sldId="2147483733"/>
            <pc:sldLayoutMk cId="1299234589" sldId="2147483775"/>
          </pc:sldLayoutMkLst>
          <pc:spChg chg="mod">
            <ac:chgData name="Dorota Pastuszak | i-pointing" userId="6b484f1d-e2f4-4e5f-aadf-e525de5bb104" providerId="ADAL" clId="{2A3D8F8C-73F6-404F-953E-3FE5ECE0707D}" dt="2026-07-16T07:35:50.191" v="514" actId="299"/>
            <ac:spMkLst>
              <pc:docMk/>
              <pc:sldMasterMk cId="3916514128" sldId="2147483733"/>
              <pc:sldLayoutMk cId="1299234589" sldId="2147483775"/>
              <ac:spMk id="5" creationId="{2D8647B7-A4ED-1A46-91F6-F368D0B69CA3}"/>
            </ac:spMkLst>
          </pc:spChg>
          <pc:graphicFrameChg chg="add mod ord modVis">
            <ac:chgData name="Dorota Pastuszak | i-pointing" userId="6b484f1d-e2f4-4e5f-aadf-e525de5bb104" providerId="ADAL" clId="{2A3D8F8C-73F6-404F-953E-3FE5ECE0707D}" dt="2026-07-16T07:35:50.976" v="1799"/>
            <ac:graphicFrameMkLst>
              <pc:docMk/>
              <pc:sldMasterMk cId="3916514128" sldId="2147483733"/>
              <pc:sldLayoutMk cId="1299234589" sldId="2147483775"/>
              <ac:graphicFrameMk id="2" creationId="{CABB4269-6B8D-6BF5-F000-361757473DB9}"/>
            </ac:graphicFrameMkLst>
          </pc:graphicFrameChg>
        </pc:sldLayoutChg>
        <pc:sldLayoutChg chg="addSp modSp mod">
          <pc:chgData name="Dorota Pastuszak | i-pointing" userId="6b484f1d-e2f4-4e5f-aadf-e525de5bb104" providerId="ADAL" clId="{2A3D8F8C-73F6-404F-953E-3FE5ECE0707D}" dt="2026-07-16T07:35:50.991" v="1813"/>
          <pc:sldLayoutMkLst>
            <pc:docMk/>
            <pc:sldMasterMk cId="3916514128" sldId="2147483733"/>
            <pc:sldLayoutMk cId="3634436587" sldId="2147483776"/>
          </pc:sldLayoutMkLst>
          <pc:spChg chg="mod">
            <ac:chgData name="Dorota Pastuszak | i-pointing" userId="6b484f1d-e2f4-4e5f-aadf-e525de5bb104" providerId="ADAL" clId="{2A3D8F8C-73F6-404F-953E-3FE5ECE0707D}" dt="2026-07-16T07:35:50.191" v="517" actId="299"/>
            <ac:spMkLst>
              <pc:docMk/>
              <pc:sldMasterMk cId="3916514128" sldId="2147483733"/>
              <pc:sldLayoutMk cId="3634436587" sldId="2147483776"/>
              <ac:spMk id="13" creationId="{00000000-0000-0000-0000-000000000000}"/>
            </ac:spMkLst>
          </pc:spChg>
          <pc:graphicFrameChg chg="add mod ord modVis">
            <ac:chgData name="Dorota Pastuszak | i-pointing" userId="6b484f1d-e2f4-4e5f-aadf-e525de5bb104" providerId="ADAL" clId="{2A3D8F8C-73F6-404F-953E-3FE5ECE0707D}" dt="2026-07-16T07:35:50.991" v="1813"/>
            <ac:graphicFrameMkLst>
              <pc:docMk/>
              <pc:sldMasterMk cId="3916514128" sldId="2147483733"/>
              <pc:sldLayoutMk cId="3634436587" sldId="2147483776"/>
              <ac:graphicFrameMk id="2" creationId="{6338A7EA-32DE-3AD5-5C77-2A5C85F021A9}"/>
            </ac:graphicFrameMkLst>
          </pc:graphicFrameChg>
        </pc:sldLayoutChg>
        <pc:sldLayoutChg chg="addSp modSp mod">
          <pc:chgData name="Dorota Pastuszak | i-pointing" userId="6b484f1d-e2f4-4e5f-aadf-e525de5bb104" providerId="ADAL" clId="{2A3D8F8C-73F6-404F-953E-3FE5ECE0707D}" dt="2026-07-16T07:35:50.913" v="1687"/>
          <pc:sldLayoutMkLst>
            <pc:docMk/>
            <pc:sldMasterMk cId="3916514128" sldId="2147483733"/>
            <pc:sldLayoutMk cId="902332805" sldId="2147483777"/>
          </pc:sldLayoutMkLst>
          <pc:spChg chg="mod">
            <ac:chgData name="Dorota Pastuszak | i-pointing" userId="6b484f1d-e2f4-4e5f-aadf-e525de5bb104" providerId="ADAL" clId="{2A3D8F8C-73F6-404F-953E-3FE5ECE0707D}" dt="2026-07-16T07:35:50.129" v="480" actId="299"/>
            <ac:spMkLst>
              <pc:docMk/>
              <pc:sldMasterMk cId="3916514128" sldId="2147483733"/>
              <pc:sldLayoutMk cId="902332805" sldId="2147483777"/>
              <ac:spMk id="13" creationId="{00000000-0000-0000-0000-000000000000}"/>
            </ac:spMkLst>
          </pc:spChg>
          <pc:graphicFrameChg chg="add mod ord modVis">
            <ac:chgData name="Dorota Pastuszak | i-pointing" userId="6b484f1d-e2f4-4e5f-aadf-e525de5bb104" providerId="ADAL" clId="{2A3D8F8C-73F6-404F-953E-3FE5ECE0707D}" dt="2026-07-16T07:35:50.913" v="1687"/>
            <ac:graphicFrameMkLst>
              <pc:docMk/>
              <pc:sldMasterMk cId="3916514128" sldId="2147483733"/>
              <pc:sldLayoutMk cId="902332805" sldId="2147483777"/>
              <ac:graphicFrameMk id="2" creationId="{1131B422-400A-6AA7-5ED5-8AD9F36CFE1C}"/>
            </ac:graphicFrameMkLst>
          </pc:graphicFrameChg>
        </pc:sldLayoutChg>
        <pc:sldLayoutChg chg="addSp modSp mod">
          <pc:chgData name="Dorota Pastuszak | i-pointing" userId="6b484f1d-e2f4-4e5f-aadf-e525de5bb104" providerId="ADAL" clId="{2A3D8F8C-73F6-404F-953E-3FE5ECE0707D}" dt="2026-07-16T07:35:50.646" v="1253"/>
          <pc:sldLayoutMkLst>
            <pc:docMk/>
            <pc:sldMasterMk cId="3916514128" sldId="2147483733"/>
            <pc:sldLayoutMk cId="944550354" sldId="2147483778"/>
          </pc:sldLayoutMkLst>
          <pc:spChg chg="mod">
            <ac:chgData name="Dorota Pastuszak | i-pointing" userId="6b484f1d-e2f4-4e5f-aadf-e525de5bb104" providerId="ADAL" clId="{2A3D8F8C-73F6-404F-953E-3FE5ECE0707D}" dt="2026-07-16T07:35:49.909" v="367" actId="299"/>
            <ac:spMkLst>
              <pc:docMk/>
              <pc:sldMasterMk cId="3916514128" sldId="2147483733"/>
              <pc:sldLayoutMk cId="944550354" sldId="2147483778"/>
              <ac:spMk id="13" creationId="{00000000-0000-0000-0000-000000000000}"/>
            </ac:spMkLst>
          </pc:spChg>
          <pc:graphicFrameChg chg="add mod ord modVis">
            <ac:chgData name="Dorota Pastuszak | i-pointing" userId="6b484f1d-e2f4-4e5f-aadf-e525de5bb104" providerId="ADAL" clId="{2A3D8F8C-73F6-404F-953E-3FE5ECE0707D}" dt="2026-07-16T07:35:50.646" v="1253"/>
            <ac:graphicFrameMkLst>
              <pc:docMk/>
              <pc:sldMasterMk cId="3916514128" sldId="2147483733"/>
              <pc:sldLayoutMk cId="944550354" sldId="2147483778"/>
              <ac:graphicFrameMk id="2" creationId="{ED380B3D-E803-C137-7E73-BB884276DBD8}"/>
            </ac:graphicFrameMkLst>
          </pc:graphicFrameChg>
        </pc:sldLayoutChg>
        <pc:sldLayoutChg chg="addSp modSp mod">
          <pc:chgData name="Dorota Pastuszak | i-pointing" userId="6b484f1d-e2f4-4e5f-aadf-e525de5bb104" providerId="ADAL" clId="{2A3D8F8C-73F6-404F-953E-3FE5ECE0707D}" dt="2026-07-16T07:35:50.646" v="1267"/>
          <pc:sldLayoutMkLst>
            <pc:docMk/>
            <pc:sldMasterMk cId="3916514128" sldId="2147483733"/>
            <pc:sldLayoutMk cId="3176034490" sldId="2147483779"/>
          </pc:sldLayoutMkLst>
          <pc:spChg chg="mod">
            <ac:chgData name="Dorota Pastuszak | i-pointing" userId="6b484f1d-e2f4-4e5f-aadf-e525de5bb104" providerId="ADAL" clId="{2A3D8F8C-73F6-404F-953E-3FE5ECE0707D}" dt="2026-07-16T07:35:49.909" v="370" actId="299"/>
            <ac:spMkLst>
              <pc:docMk/>
              <pc:sldMasterMk cId="3916514128" sldId="2147483733"/>
              <pc:sldLayoutMk cId="3176034490" sldId="2147483779"/>
              <ac:spMk id="13" creationId="{00000000-0000-0000-0000-000000000000}"/>
            </ac:spMkLst>
          </pc:spChg>
          <pc:graphicFrameChg chg="add mod ord modVis">
            <ac:chgData name="Dorota Pastuszak | i-pointing" userId="6b484f1d-e2f4-4e5f-aadf-e525de5bb104" providerId="ADAL" clId="{2A3D8F8C-73F6-404F-953E-3FE5ECE0707D}" dt="2026-07-16T07:35:50.646" v="1267"/>
            <ac:graphicFrameMkLst>
              <pc:docMk/>
              <pc:sldMasterMk cId="3916514128" sldId="2147483733"/>
              <pc:sldLayoutMk cId="3176034490" sldId="2147483779"/>
              <ac:graphicFrameMk id="2" creationId="{3FBD58C7-16AC-4BD0-7511-5357CA492732}"/>
            </ac:graphicFrameMkLst>
          </pc:graphicFrameChg>
        </pc:sldLayoutChg>
        <pc:sldLayoutChg chg="addSp modSp mod">
          <pc:chgData name="Dorota Pastuszak | i-pointing" userId="6b484f1d-e2f4-4e5f-aadf-e525de5bb104" providerId="ADAL" clId="{2A3D8F8C-73F6-404F-953E-3FE5ECE0707D}" dt="2026-07-16T07:35:50.599" v="1183"/>
          <pc:sldLayoutMkLst>
            <pc:docMk/>
            <pc:sldMasterMk cId="3916514128" sldId="2147483733"/>
            <pc:sldLayoutMk cId="3848024891" sldId="2147483780"/>
          </pc:sldLayoutMkLst>
          <pc:spChg chg="mod">
            <ac:chgData name="Dorota Pastuszak | i-pointing" userId="6b484f1d-e2f4-4e5f-aadf-e525de5bb104" providerId="ADAL" clId="{2A3D8F8C-73F6-404F-953E-3FE5ECE0707D}" dt="2026-07-16T07:35:49.862" v="350" actId="299"/>
            <ac:spMkLst>
              <pc:docMk/>
              <pc:sldMasterMk cId="3916514128" sldId="2147483733"/>
              <pc:sldLayoutMk cId="3848024891" sldId="2147483780"/>
              <ac:spMk id="13" creationId="{00000000-0000-0000-0000-000000000000}"/>
            </ac:spMkLst>
          </pc:spChg>
          <pc:graphicFrameChg chg="add mod ord modVis">
            <ac:chgData name="Dorota Pastuszak | i-pointing" userId="6b484f1d-e2f4-4e5f-aadf-e525de5bb104" providerId="ADAL" clId="{2A3D8F8C-73F6-404F-953E-3FE5ECE0707D}" dt="2026-07-16T07:35:50.599" v="1183"/>
            <ac:graphicFrameMkLst>
              <pc:docMk/>
              <pc:sldMasterMk cId="3916514128" sldId="2147483733"/>
              <pc:sldLayoutMk cId="3848024891" sldId="2147483780"/>
              <ac:graphicFrameMk id="2" creationId="{F31B62DE-BAD9-A772-ABA0-94CFF9405E9F}"/>
            </ac:graphicFrameMkLst>
          </pc:graphicFrameChg>
        </pc:sldLayoutChg>
        <pc:sldLayoutChg chg="addSp modSp mod">
          <pc:chgData name="Dorota Pastuszak | i-pointing" userId="6b484f1d-e2f4-4e5f-aadf-e525de5bb104" providerId="ADAL" clId="{2A3D8F8C-73F6-404F-953E-3FE5ECE0707D}" dt="2026-07-16T07:35:50.615" v="1197"/>
          <pc:sldLayoutMkLst>
            <pc:docMk/>
            <pc:sldMasterMk cId="3916514128" sldId="2147483733"/>
            <pc:sldLayoutMk cId="484312355" sldId="2147483781"/>
          </pc:sldLayoutMkLst>
          <pc:spChg chg="mod">
            <ac:chgData name="Dorota Pastuszak | i-pointing" userId="6b484f1d-e2f4-4e5f-aadf-e525de5bb104" providerId="ADAL" clId="{2A3D8F8C-73F6-404F-953E-3FE5ECE0707D}" dt="2026-07-16T07:35:49.878" v="353" actId="299"/>
            <ac:spMkLst>
              <pc:docMk/>
              <pc:sldMasterMk cId="3916514128" sldId="2147483733"/>
              <pc:sldLayoutMk cId="484312355" sldId="2147483781"/>
              <ac:spMk id="13" creationId="{00000000-0000-0000-0000-000000000000}"/>
            </ac:spMkLst>
          </pc:spChg>
          <pc:graphicFrameChg chg="add mod ord modVis">
            <ac:chgData name="Dorota Pastuszak | i-pointing" userId="6b484f1d-e2f4-4e5f-aadf-e525de5bb104" providerId="ADAL" clId="{2A3D8F8C-73F6-404F-953E-3FE5ECE0707D}" dt="2026-07-16T07:35:50.615" v="1197"/>
            <ac:graphicFrameMkLst>
              <pc:docMk/>
              <pc:sldMasterMk cId="3916514128" sldId="2147483733"/>
              <pc:sldLayoutMk cId="484312355" sldId="2147483781"/>
              <ac:graphicFrameMk id="2" creationId="{BCFDAAA0-1E3B-A1A4-9B33-CE03668B1CA7}"/>
            </ac:graphicFrameMkLst>
          </pc:graphicFrameChg>
        </pc:sldLayoutChg>
        <pc:sldLayoutChg chg="addSp modSp mod">
          <pc:chgData name="Dorota Pastuszak | i-pointing" userId="6b484f1d-e2f4-4e5f-aadf-e525de5bb104" providerId="ADAL" clId="{2A3D8F8C-73F6-404F-953E-3FE5ECE0707D}" dt="2026-07-16T07:35:50.615" v="1211"/>
          <pc:sldLayoutMkLst>
            <pc:docMk/>
            <pc:sldMasterMk cId="3916514128" sldId="2147483733"/>
            <pc:sldLayoutMk cId="2078624894" sldId="2147483782"/>
          </pc:sldLayoutMkLst>
          <pc:spChg chg="mod">
            <ac:chgData name="Dorota Pastuszak | i-pointing" userId="6b484f1d-e2f4-4e5f-aadf-e525de5bb104" providerId="ADAL" clId="{2A3D8F8C-73F6-404F-953E-3FE5ECE0707D}" dt="2026-07-16T07:35:49.894" v="358" actId="139"/>
            <ac:spMkLst>
              <pc:docMk/>
              <pc:sldMasterMk cId="3916514128" sldId="2147483733"/>
              <pc:sldLayoutMk cId="2078624894" sldId="2147483782"/>
              <ac:spMk id="13" creationId="{00000000-0000-0000-0000-000000000000}"/>
            </ac:spMkLst>
          </pc:spChg>
          <pc:graphicFrameChg chg="add mod ord modVis">
            <ac:chgData name="Dorota Pastuszak | i-pointing" userId="6b484f1d-e2f4-4e5f-aadf-e525de5bb104" providerId="ADAL" clId="{2A3D8F8C-73F6-404F-953E-3FE5ECE0707D}" dt="2026-07-16T07:35:50.615" v="1211"/>
            <ac:graphicFrameMkLst>
              <pc:docMk/>
              <pc:sldMasterMk cId="3916514128" sldId="2147483733"/>
              <pc:sldLayoutMk cId="2078624894" sldId="2147483782"/>
              <ac:graphicFrameMk id="2" creationId="{F7579402-AEAD-5538-DB4E-3928849B4361}"/>
            </ac:graphicFrameMkLst>
          </pc:graphicFrameChg>
        </pc:sldLayoutChg>
        <pc:sldLayoutChg chg="addSp modSp mod">
          <pc:chgData name="Dorota Pastuszak | i-pointing" userId="6b484f1d-e2f4-4e5f-aadf-e525de5bb104" providerId="ADAL" clId="{2A3D8F8C-73F6-404F-953E-3FE5ECE0707D}" dt="2026-07-16T07:35:50.662" v="1281"/>
          <pc:sldLayoutMkLst>
            <pc:docMk/>
            <pc:sldMasterMk cId="3916514128" sldId="2147483733"/>
            <pc:sldLayoutMk cId="65046453" sldId="2147483783"/>
          </pc:sldLayoutMkLst>
          <pc:spChg chg="mod">
            <ac:chgData name="Dorota Pastuszak | i-pointing" userId="6b484f1d-e2f4-4e5f-aadf-e525de5bb104" providerId="ADAL" clId="{2A3D8F8C-73F6-404F-953E-3FE5ECE0707D}" dt="2026-07-16T07:35:49.925" v="375" actId="139"/>
            <ac:spMkLst>
              <pc:docMk/>
              <pc:sldMasterMk cId="3916514128" sldId="2147483733"/>
              <pc:sldLayoutMk cId="65046453" sldId="2147483783"/>
              <ac:spMk id="13" creationId="{00000000-0000-0000-0000-000000000000}"/>
            </ac:spMkLst>
          </pc:spChg>
          <pc:graphicFrameChg chg="add mod ord modVis">
            <ac:chgData name="Dorota Pastuszak | i-pointing" userId="6b484f1d-e2f4-4e5f-aadf-e525de5bb104" providerId="ADAL" clId="{2A3D8F8C-73F6-404F-953E-3FE5ECE0707D}" dt="2026-07-16T07:35:50.662" v="1281"/>
            <ac:graphicFrameMkLst>
              <pc:docMk/>
              <pc:sldMasterMk cId="3916514128" sldId="2147483733"/>
              <pc:sldLayoutMk cId="65046453" sldId="2147483783"/>
              <ac:graphicFrameMk id="2" creationId="{4DCAD7CB-6F7D-F819-242C-F2E2EFDD8AEA}"/>
            </ac:graphicFrameMkLst>
          </pc:graphicFrameChg>
        </pc:sldLayoutChg>
        <pc:sldLayoutChg chg="addSp modSp mod">
          <pc:chgData name="Dorota Pastuszak | i-pointing" userId="6b484f1d-e2f4-4e5f-aadf-e525de5bb104" providerId="ADAL" clId="{2A3D8F8C-73F6-404F-953E-3FE5ECE0707D}" dt="2026-07-16T07:35:50.850" v="1589"/>
          <pc:sldLayoutMkLst>
            <pc:docMk/>
            <pc:sldMasterMk cId="3916514128" sldId="2147483733"/>
            <pc:sldLayoutMk cId="3176104729" sldId="2147483790"/>
          </pc:sldLayoutMkLst>
          <pc:spChg chg="mod">
            <ac:chgData name="Dorota Pastuszak | i-pointing" userId="6b484f1d-e2f4-4e5f-aadf-e525de5bb104" providerId="ADAL" clId="{2A3D8F8C-73F6-404F-953E-3FE5ECE0707D}" dt="2026-07-16T07:35:50.066" v="459" actId="299"/>
            <ac:spMkLst>
              <pc:docMk/>
              <pc:sldMasterMk cId="3916514128" sldId="2147483733"/>
              <pc:sldLayoutMk cId="3176104729" sldId="2147483790"/>
              <ac:spMk id="13" creationId="{00000000-0000-0000-0000-000000000000}"/>
            </ac:spMkLst>
          </pc:spChg>
          <pc:graphicFrameChg chg="add mod ord modVis">
            <ac:chgData name="Dorota Pastuszak | i-pointing" userId="6b484f1d-e2f4-4e5f-aadf-e525de5bb104" providerId="ADAL" clId="{2A3D8F8C-73F6-404F-953E-3FE5ECE0707D}" dt="2026-07-16T07:35:50.850" v="1589"/>
            <ac:graphicFrameMkLst>
              <pc:docMk/>
              <pc:sldMasterMk cId="3916514128" sldId="2147483733"/>
              <pc:sldLayoutMk cId="3176104729" sldId="2147483790"/>
              <ac:graphicFrameMk id="2" creationId="{157B2B9B-73DD-DDE2-9F0F-B19225A86E08}"/>
            </ac:graphicFrameMkLst>
          </pc:graphicFrameChg>
        </pc:sldLayoutChg>
        <pc:sldLayoutChg chg="addSp modSp mod">
          <pc:chgData name="Dorota Pastuszak | i-pointing" userId="6b484f1d-e2f4-4e5f-aadf-e525de5bb104" providerId="ADAL" clId="{2A3D8F8C-73F6-404F-953E-3FE5ECE0707D}" dt="2026-07-16T07:35:50.866" v="1603"/>
          <pc:sldLayoutMkLst>
            <pc:docMk/>
            <pc:sldMasterMk cId="3916514128" sldId="2147483733"/>
            <pc:sldLayoutMk cId="3377161535" sldId="2147483791"/>
          </pc:sldLayoutMkLst>
          <pc:spChg chg="mod">
            <ac:chgData name="Dorota Pastuszak | i-pointing" userId="6b484f1d-e2f4-4e5f-aadf-e525de5bb104" providerId="ADAL" clId="{2A3D8F8C-73F6-404F-953E-3FE5ECE0707D}" dt="2026-07-16T07:35:50.082" v="462" actId="299"/>
            <ac:spMkLst>
              <pc:docMk/>
              <pc:sldMasterMk cId="3916514128" sldId="2147483733"/>
              <pc:sldLayoutMk cId="3377161535" sldId="2147483791"/>
              <ac:spMk id="13" creationId="{00000000-0000-0000-0000-000000000000}"/>
            </ac:spMkLst>
          </pc:spChg>
          <pc:graphicFrameChg chg="add mod ord modVis">
            <ac:chgData name="Dorota Pastuszak | i-pointing" userId="6b484f1d-e2f4-4e5f-aadf-e525de5bb104" providerId="ADAL" clId="{2A3D8F8C-73F6-404F-953E-3FE5ECE0707D}" dt="2026-07-16T07:35:50.866" v="1603"/>
            <ac:graphicFrameMkLst>
              <pc:docMk/>
              <pc:sldMasterMk cId="3916514128" sldId="2147483733"/>
              <pc:sldLayoutMk cId="3377161535" sldId="2147483791"/>
              <ac:graphicFrameMk id="2" creationId="{9D6F24AC-4A5E-6F1A-401F-84E04388D2CB}"/>
            </ac:graphicFrameMkLst>
          </pc:graphicFrameChg>
        </pc:sldLayoutChg>
        <pc:sldLayoutChg chg="addSp modSp mod">
          <pc:chgData name="Dorota Pastuszak | i-pointing" userId="6b484f1d-e2f4-4e5f-aadf-e525de5bb104" providerId="ADAL" clId="{2A3D8F8C-73F6-404F-953E-3FE5ECE0707D}" dt="2026-07-16T07:35:50.897" v="1659"/>
          <pc:sldLayoutMkLst>
            <pc:docMk/>
            <pc:sldMasterMk cId="3916514128" sldId="2147483733"/>
            <pc:sldLayoutMk cId="870603460" sldId="2147483792"/>
          </pc:sldLayoutMkLst>
          <pc:spChg chg="mod">
            <ac:chgData name="Dorota Pastuszak | i-pointing" userId="6b484f1d-e2f4-4e5f-aadf-e525de5bb104" providerId="ADAL" clId="{2A3D8F8C-73F6-404F-953E-3FE5ECE0707D}" dt="2026-07-16T07:35:50.113" v="474" actId="299"/>
            <ac:spMkLst>
              <pc:docMk/>
              <pc:sldMasterMk cId="3916514128" sldId="2147483733"/>
              <pc:sldLayoutMk cId="870603460" sldId="2147483792"/>
              <ac:spMk id="4" creationId="{00000000-0000-0000-0000-000000000000}"/>
            </ac:spMkLst>
          </pc:spChg>
          <pc:graphicFrameChg chg="add mod ord modVis">
            <ac:chgData name="Dorota Pastuszak | i-pointing" userId="6b484f1d-e2f4-4e5f-aadf-e525de5bb104" providerId="ADAL" clId="{2A3D8F8C-73F6-404F-953E-3FE5ECE0707D}" dt="2026-07-16T07:35:50.897" v="1659"/>
            <ac:graphicFrameMkLst>
              <pc:docMk/>
              <pc:sldMasterMk cId="3916514128" sldId="2147483733"/>
              <pc:sldLayoutMk cId="870603460" sldId="2147483792"/>
              <ac:graphicFrameMk id="2" creationId="{FCD845F0-66F7-0B07-0BCA-B48A6B0EE76C}"/>
            </ac:graphicFrameMkLst>
          </pc:graphicFrameChg>
        </pc:sldLayoutChg>
        <pc:sldLayoutChg chg="addSp modSp mod">
          <pc:chgData name="Dorota Pastuszak | i-pointing" userId="6b484f1d-e2f4-4e5f-aadf-e525de5bb104" providerId="ADAL" clId="{2A3D8F8C-73F6-404F-953E-3FE5ECE0707D}" dt="2026-07-16T07:35:50.897" v="1673"/>
          <pc:sldLayoutMkLst>
            <pc:docMk/>
            <pc:sldMasterMk cId="3916514128" sldId="2147483733"/>
            <pc:sldLayoutMk cId="2950481971" sldId="2147483793"/>
          </pc:sldLayoutMkLst>
          <pc:spChg chg="mod">
            <ac:chgData name="Dorota Pastuszak | i-pointing" userId="6b484f1d-e2f4-4e5f-aadf-e525de5bb104" providerId="ADAL" clId="{2A3D8F8C-73F6-404F-953E-3FE5ECE0707D}" dt="2026-07-16T07:35:50.113" v="477" actId="299"/>
            <ac:spMkLst>
              <pc:docMk/>
              <pc:sldMasterMk cId="3916514128" sldId="2147483733"/>
              <pc:sldLayoutMk cId="2950481971" sldId="2147483793"/>
              <ac:spMk id="4" creationId="{00000000-0000-0000-0000-000000000000}"/>
            </ac:spMkLst>
          </pc:spChg>
          <pc:graphicFrameChg chg="add mod ord modVis">
            <ac:chgData name="Dorota Pastuszak | i-pointing" userId="6b484f1d-e2f4-4e5f-aadf-e525de5bb104" providerId="ADAL" clId="{2A3D8F8C-73F6-404F-953E-3FE5ECE0707D}" dt="2026-07-16T07:35:50.897" v="1673"/>
            <ac:graphicFrameMkLst>
              <pc:docMk/>
              <pc:sldMasterMk cId="3916514128" sldId="2147483733"/>
              <pc:sldLayoutMk cId="2950481971" sldId="2147483793"/>
              <ac:graphicFrameMk id="2" creationId="{341E54E8-DCE9-5412-E52A-59374631E129}"/>
            </ac:graphicFrameMkLst>
          </pc:graphicFrameChg>
        </pc:sldLayoutChg>
        <pc:sldLayoutChg chg="addSp modSp mod">
          <pc:chgData name="Dorota Pastuszak | i-pointing" userId="6b484f1d-e2f4-4e5f-aadf-e525de5bb104" providerId="ADAL" clId="{2A3D8F8C-73F6-404F-953E-3FE5ECE0707D}" dt="2026-07-16T07:35:50.787" v="1477"/>
          <pc:sldLayoutMkLst>
            <pc:docMk/>
            <pc:sldMasterMk cId="3916514128" sldId="2147483733"/>
            <pc:sldLayoutMk cId="3043439223" sldId="2147483794"/>
          </pc:sldLayoutMkLst>
          <pc:spChg chg="mod">
            <ac:chgData name="Dorota Pastuszak | i-pointing" userId="6b484f1d-e2f4-4e5f-aadf-e525de5bb104" providerId="ADAL" clId="{2A3D8F8C-73F6-404F-953E-3FE5ECE0707D}" dt="2026-07-16T07:35:50.019" v="433" actId="299"/>
            <ac:spMkLst>
              <pc:docMk/>
              <pc:sldMasterMk cId="3916514128" sldId="2147483733"/>
              <pc:sldLayoutMk cId="3043439223" sldId="2147483794"/>
              <ac:spMk id="4" creationId="{00000000-0000-0000-0000-000000000000}"/>
            </ac:spMkLst>
          </pc:spChg>
          <pc:graphicFrameChg chg="add mod ord modVis">
            <ac:chgData name="Dorota Pastuszak | i-pointing" userId="6b484f1d-e2f4-4e5f-aadf-e525de5bb104" providerId="ADAL" clId="{2A3D8F8C-73F6-404F-953E-3FE5ECE0707D}" dt="2026-07-16T07:35:50.787" v="1477"/>
            <ac:graphicFrameMkLst>
              <pc:docMk/>
              <pc:sldMasterMk cId="3916514128" sldId="2147483733"/>
              <pc:sldLayoutMk cId="3043439223" sldId="2147483794"/>
              <ac:graphicFrameMk id="2" creationId="{E8B7D09D-6EB4-4C62-CA82-C421EED187C2}"/>
            </ac:graphicFrameMkLst>
          </pc:graphicFrameChg>
        </pc:sldLayoutChg>
        <pc:sldLayoutChg chg="addSp modSp mod">
          <pc:chgData name="Dorota Pastuszak | i-pointing" userId="6b484f1d-e2f4-4e5f-aadf-e525de5bb104" providerId="ADAL" clId="{2A3D8F8C-73F6-404F-953E-3FE5ECE0707D}" dt="2026-07-16T07:35:50.991" v="1827"/>
          <pc:sldLayoutMkLst>
            <pc:docMk/>
            <pc:sldMasterMk cId="3916514128" sldId="2147483733"/>
            <pc:sldLayoutMk cId="730937229" sldId="2147483795"/>
          </pc:sldLayoutMkLst>
          <pc:spChg chg="mod">
            <ac:chgData name="Dorota Pastuszak | i-pointing" userId="6b484f1d-e2f4-4e5f-aadf-e525de5bb104" providerId="ADAL" clId="{2A3D8F8C-73F6-404F-953E-3FE5ECE0707D}" dt="2026-07-16T07:35:50.207" v="520" actId="299"/>
            <ac:spMkLst>
              <pc:docMk/>
              <pc:sldMasterMk cId="3916514128" sldId="2147483733"/>
              <pc:sldLayoutMk cId="730937229" sldId="2147483795"/>
              <ac:spMk id="4" creationId="{00000000-0000-0000-0000-000000000000}"/>
            </ac:spMkLst>
          </pc:spChg>
          <pc:graphicFrameChg chg="add mod ord modVis">
            <ac:chgData name="Dorota Pastuszak | i-pointing" userId="6b484f1d-e2f4-4e5f-aadf-e525de5bb104" providerId="ADAL" clId="{2A3D8F8C-73F6-404F-953E-3FE5ECE0707D}" dt="2026-07-16T07:35:50.991" v="1827"/>
            <ac:graphicFrameMkLst>
              <pc:docMk/>
              <pc:sldMasterMk cId="3916514128" sldId="2147483733"/>
              <pc:sldLayoutMk cId="730937229" sldId="2147483795"/>
              <ac:graphicFrameMk id="2" creationId="{62F88361-9553-72C1-6934-61768B07E877}"/>
            </ac:graphicFrameMkLst>
          </pc:graphicFrameChg>
        </pc:sldLayoutChg>
        <pc:sldLayoutChg chg="addSp modSp mod">
          <pc:chgData name="Dorota Pastuszak | i-pointing" userId="6b484f1d-e2f4-4e5f-aadf-e525de5bb104" providerId="ADAL" clId="{2A3D8F8C-73F6-404F-953E-3FE5ECE0707D}" dt="2026-07-16T07:35:51.007" v="1841"/>
          <pc:sldLayoutMkLst>
            <pc:docMk/>
            <pc:sldMasterMk cId="3916514128" sldId="2147483733"/>
            <pc:sldLayoutMk cId="1231896549" sldId="2147483796"/>
          </pc:sldLayoutMkLst>
          <pc:spChg chg="mod">
            <ac:chgData name="Dorota Pastuszak | i-pointing" userId="6b484f1d-e2f4-4e5f-aadf-e525de5bb104" providerId="ADAL" clId="{2A3D8F8C-73F6-404F-953E-3FE5ECE0707D}" dt="2026-07-16T07:35:50.222" v="525" actId="139"/>
            <ac:spMkLst>
              <pc:docMk/>
              <pc:sldMasterMk cId="3916514128" sldId="2147483733"/>
              <pc:sldLayoutMk cId="1231896549" sldId="2147483796"/>
              <ac:spMk id="5" creationId="{21FDD35E-6C60-9100-EECC-570F86C89E50}"/>
            </ac:spMkLst>
          </pc:spChg>
          <pc:graphicFrameChg chg="add mod ord modVis">
            <ac:chgData name="Dorota Pastuszak | i-pointing" userId="6b484f1d-e2f4-4e5f-aadf-e525de5bb104" providerId="ADAL" clId="{2A3D8F8C-73F6-404F-953E-3FE5ECE0707D}" dt="2026-07-16T07:35:51.007" v="1841"/>
            <ac:graphicFrameMkLst>
              <pc:docMk/>
              <pc:sldMasterMk cId="3916514128" sldId="2147483733"/>
              <pc:sldLayoutMk cId="1231896549" sldId="2147483796"/>
              <ac:graphicFrameMk id="8" creationId="{373C780D-53CD-4899-EE2D-6BEA342298DF}"/>
            </ac:graphicFrameMkLst>
          </pc:graphicFrameChg>
        </pc:sldLayoutChg>
        <pc:sldLayoutChg chg="addSp modSp mod">
          <pc:chgData name="Dorota Pastuszak | i-pointing" userId="6b484f1d-e2f4-4e5f-aadf-e525de5bb104" providerId="ADAL" clId="{2A3D8F8C-73F6-404F-953E-3FE5ECE0707D}" dt="2026-07-16T07:35:50.913" v="1701"/>
          <pc:sldLayoutMkLst>
            <pc:docMk/>
            <pc:sldMasterMk cId="3916514128" sldId="2147483733"/>
            <pc:sldLayoutMk cId="2988135818" sldId="2147483797"/>
          </pc:sldLayoutMkLst>
          <pc:spChg chg="mod">
            <ac:chgData name="Dorota Pastuszak | i-pointing" userId="6b484f1d-e2f4-4e5f-aadf-e525de5bb104" providerId="ADAL" clId="{2A3D8F8C-73F6-404F-953E-3FE5ECE0707D}" dt="2026-07-16T07:35:50.129" v="485" actId="139"/>
            <ac:spMkLst>
              <pc:docMk/>
              <pc:sldMasterMk cId="3916514128" sldId="2147483733"/>
              <pc:sldLayoutMk cId="2988135818" sldId="2147483797"/>
              <ac:spMk id="5" creationId="{21FDD35E-6C60-9100-EECC-570F86C89E50}"/>
            </ac:spMkLst>
          </pc:spChg>
          <pc:graphicFrameChg chg="add mod ord modVis">
            <ac:chgData name="Dorota Pastuszak | i-pointing" userId="6b484f1d-e2f4-4e5f-aadf-e525de5bb104" providerId="ADAL" clId="{2A3D8F8C-73F6-404F-953E-3FE5ECE0707D}" dt="2026-07-16T07:35:50.913" v="1701"/>
            <ac:graphicFrameMkLst>
              <pc:docMk/>
              <pc:sldMasterMk cId="3916514128" sldId="2147483733"/>
              <pc:sldLayoutMk cId="2988135818" sldId="2147483797"/>
              <ac:graphicFrameMk id="8" creationId="{1E11CEB0-B790-FE59-CE72-D296D8693E3E}"/>
            </ac:graphicFrameMkLst>
          </pc:graphicFrameChg>
        </pc:sldLayoutChg>
        <pc:sldLayoutChg chg="addSp modSp mod">
          <pc:chgData name="Dorota Pastuszak | i-pointing" userId="6b484f1d-e2f4-4e5f-aadf-e525de5bb104" providerId="ADAL" clId="{2A3D8F8C-73F6-404F-953E-3FE5ECE0707D}" dt="2026-07-16T07:35:50.709" v="1351"/>
          <pc:sldLayoutMkLst>
            <pc:docMk/>
            <pc:sldMasterMk cId="3916514128" sldId="2147483733"/>
            <pc:sldLayoutMk cId="2849226107" sldId="2147483798"/>
          </pc:sldLayoutMkLst>
          <pc:spChg chg="mod">
            <ac:chgData name="Dorota Pastuszak | i-pointing" userId="6b484f1d-e2f4-4e5f-aadf-e525de5bb104" providerId="ADAL" clId="{2A3D8F8C-73F6-404F-953E-3FE5ECE0707D}" dt="2026-07-16T07:35:49.957" v="400" actId="139"/>
            <ac:spMkLst>
              <pc:docMk/>
              <pc:sldMasterMk cId="3916514128" sldId="2147483733"/>
              <pc:sldLayoutMk cId="2849226107" sldId="2147483798"/>
              <ac:spMk id="2" creationId="{00000000-0000-0000-0000-000000000000}"/>
            </ac:spMkLst>
          </pc:spChg>
          <pc:graphicFrameChg chg="add mod ord modVis">
            <ac:chgData name="Dorota Pastuszak | i-pointing" userId="6b484f1d-e2f4-4e5f-aadf-e525de5bb104" providerId="ADAL" clId="{2A3D8F8C-73F6-404F-953E-3FE5ECE0707D}" dt="2026-07-16T07:35:50.709" v="1351"/>
            <ac:graphicFrameMkLst>
              <pc:docMk/>
              <pc:sldMasterMk cId="3916514128" sldId="2147483733"/>
              <pc:sldLayoutMk cId="2849226107" sldId="2147483798"/>
              <ac:graphicFrameMk id="8" creationId="{D5CEC626-7299-9E92-F5EC-C07BEE1AD4F3}"/>
            </ac:graphicFrameMkLst>
          </pc:graphicFrameChg>
        </pc:sldLayoutChg>
        <pc:sldLayoutChg chg="addSp modSp mod">
          <pc:chgData name="Dorota Pastuszak | i-pointing" userId="6b484f1d-e2f4-4e5f-aadf-e525de5bb104" providerId="ADAL" clId="{2A3D8F8C-73F6-404F-953E-3FE5ECE0707D}" dt="2026-07-16T07:35:50.662" v="1295"/>
          <pc:sldLayoutMkLst>
            <pc:docMk/>
            <pc:sldMasterMk cId="3916514128" sldId="2147483733"/>
            <pc:sldLayoutMk cId="810110183" sldId="2147483799"/>
          </pc:sldLayoutMkLst>
          <pc:spChg chg="mod">
            <ac:chgData name="Dorota Pastuszak | i-pointing" userId="6b484f1d-e2f4-4e5f-aadf-e525de5bb104" providerId="ADAL" clId="{2A3D8F8C-73F6-404F-953E-3FE5ECE0707D}" dt="2026-07-16T07:35:49.925" v="380" actId="139"/>
            <ac:spMkLst>
              <pc:docMk/>
              <pc:sldMasterMk cId="3916514128" sldId="2147483733"/>
              <pc:sldLayoutMk cId="810110183" sldId="2147483799"/>
              <ac:spMk id="10" creationId="{DD0C7800-754D-108B-CBA3-AE47F1ED4D76}"/>
            </ac:spMkLst>
          </pc:spChg>
          <pc:graphicFrameChg chg="add mod ord modVis">
            <ac:chgData name="Dorota Pastuszak | i-pointing" userId="6b484f1d-e2f4-4e5f-aadf-e525de5bb104" providerId="ADAL" clId="{2A3D8F8C-73F6-404F-953E-3FE5ECE0707D}" dt="2026-07-16T07:35:50.662" v="1295"/>
            <ac:graphicFrameMkLst>
              <pc:docMk/>
              <pc:sldMasterMk cId="3916514128" sldId="2147483733"/>
              <pc:sldLayoutMk cId="810110183" sldId="2147483799"/>
              <ac:graphicFrameMk id="7" creationId="{7DCA0C7E-2212-55E4-B08B-B1CF620D55A2}"/>
            </ac:graphicFrameMkLst>
          </pc:graphicFrameChg>
        </pc:sldLayoutChg>
        <pc:sldLayoutChg chg="addSp modSp mod">
          <pc:chgData name="Dorota Pastuszak | i-pointing" userId="6b484f1d-e2f4-4e5f-aadf-e525de5bb104" providerId="ADAL" clId="{2A3D8F8C-73F6-404F-953E-3FE5ECE0707D}" dt="2026-07-16T07:35:50.678" v="1309"/>
          <pc:sldLayoutMkLst>
            <pc:docMk/>
            <pc:sldMasterMk cId="3916514128" sldId="2147483733"/>
            <pc:sldLayoutMk cId="1967453058" sldId="2147483800"/>
          </pc:sldLayoutMkLst>
          <pc:spChg chg="mod">
            <ac:chgData name="Dorota Pastuszak | i-pointing" userId="6b484f1d-e2f4-4e5f-aadf-e525de5bb104" providerId="ADAL" clId="{2A3D8F8C-73F6-404F-953E-3FE5ECE0707D}" dt="2026-07-16T07:35:49.944" v="385" actId="139"/>
            <ac:spMkLst>
              <pc:docMk/>
              <pc:sldMasterMk cId="3916514128" sldId="2147483733"/>
              <pc:sldLayoutMk cId="1967453058" sldId="2147483800"/>
              <ac:spMk id="2" creationId="{00000000-0000-0000-0000-000000000000}"/>
            </ac:spMkLst>
          </pc:spChg>
          <pc:graphicFrameChg chg="add mod ord modVis">
            <ac:chgData name="Dorota Pastuszak | i-pointing" userId="6b484f1d-e2f4-4e5f-aadf-e525de5bb104" providerId="ADAL" clId="{2A3D8F8C-73F6-404F-953E-3FE5ECE0707D}" dt="2026-07-16T07:35:50.678" v="1309"/>
            <ac:graphicFrameMkLst>
              <pc:docMk/>
              <pc:sldMasterMk cId="3916514128" sldId="2147483733"/>
              <pc:sldLayoutMk cId="1967453058" sldId="2147483800"/>
              <ac:graphicFrameMk id="9" creationId="{EC4DB6BA-A3CC-B9BB-F519-6643C97626FD}"/>
            </ac:graphicFrameMkLst>
          </pc:graphicFrameChg>
        </pc:sldLayoutChg>
        <pc:sldLayoutChg chg="addSp modSp mod">
          <pc:chgData name="Dorota Pastuszak | i-pointing" userId="6b484f1d-e2f4-4e5f-aadf-e525de5bb104" providerId="ADAL" clId="{2A3D8F8C-73F6-404F-953E-3FE5ECE0707D}" dt="2026-07-16T07:35:50.678" v="1323"/>
          <pc:sldLayoutMkLst>
            <pc:docMk/>
            <pc:sldMasterMk cId="3916514128" sldId="2147483733"/>
            <pc:sldLayoutMk cId="3427631112" sldId="2147483801"/>
          </pc:sldLayoutMkLst>
          <pc:spChg chg="mod">
            <ac:chgData name="Dorota Pastuszak | i-pointing" userId="6b484f1d-e2f4-4e5f-aadf-e525de5bb104" providerId="ADAL" clId="{2A3D8F8C-73F6-404F-953E-3FE5ECE0707D}" dt="2026-07-16T07:35:49.944" v="390" actId="139"/>
            <ac:spMkLst>
              <pc:docMk/>
              <pc:sldMasterMk cId="3916514128" sldId="2147483733"/>
              <pc:sldLayoutMk cId="3427631112" sldId="2147483801"/>
              <ac:spMk id="2" creationId="{D2431C5C-CB1C-FEE4-7396-C8C044A5BCFB}"/>
            </ac:spMkLst>
          </pc:spChg>
          <pc:graphicFrameChg chg="add mod ord modVis">
            <ac:chgData name="Dorota Pastuszak | i-pointing" userId="6b484f1d-e2f4-4e5f-aadf-e525de5bb104" providerId="ADAL" clId="{2A3D8F8C-73F6-404F-953E-3FE5ECE0707D}" dt="2026-07-16T07:35:50.678" v="1323"/>
            <ac:graphicFrameMkLst>
              <pc:docMk/>
              <pc:sldMasterMk cId="3916514128" sldId="2147483733"/>
              <pc:sldLayoutMk cId="3427631112" sldId="2147483801"/>
              <ac:graphicFrameMk id="6" creationId="{29C7F4C2-D2D1-D634-0846-10F2FA80B0A0}"/>
            </ac:graphicFrameMkLst>
          </pc:graphicFrameChg>
        </pc:sldLayoutChg>
        <pc:sldLayoutChg chg="addSp modSp mod">
          <pc:chgData name="Dorota Pastuszak | i-pointing" userId="6b484f1d-e2f4-4e5f-aadf-e525de5bb104" providerId="ADAL" clId="{2A3D8F8C-73F6-404F-953E-3FE5ECE0707D}" dt="2026-07-16T07:35:50.693" v="1337"/>
          <pc:sldLayoutMkLst>
            <pc:docMk/>
            <pc:sldMasterMk cId="3916514128" sldId="2147483733"/>
            <pc:sldLayoutMk cId="2570633278" sldId="2147483802"/>
          </pc:sldLayoutMkLst>
          <pc:spChg chg="mod">
            <ac:chgData name="Dorota Pastuszak | i-pointing" userId="6b484f1d-e2f4-4e5f-aadf-e525de5bb104" providerId="ADAL" clId="{2A3D8F8C-73F6-404F-953E-3FE5ECE0707D}" dt="2026-07-16T07:35:49.957" v="395" actId="139"/>
            <ac:spMkLst>
              <pc:docMk/>
              <pc:sldMasterMk cId="3916514128" sldId="2147483733"/>
              <pc:sldLayoutMk cId="2570633278" sldId="2147483802"/>
              <ac:spMk id="2" creationId="{00000000-0000-0000-0000-000000000000}"/>
            </ac:spMkLst>
          </pc:spChg>
          <pc:graphicFrameChg chg="add mod ord modVis">
            <ac:chgData name="Dorota Pastuszak | i-pointing" userId="6b484f1d-e2f4-4e5f-aadf-e525de5bb104" providerId="ADAL" clId="{2A3D8F8C-73F6-404F-953E-3FE5ECE0707D}" dt="2026-07-16T07:35:50.693" v="1337"/>
            <ac:graphicFrameMkLst>
              <pc:docMk/>
              <pc:sldMasterMk cId="3916514128" sldId="2147483733"/>
              <pc:sldLayoutMk cId="2570633278" sldId="2147483802"/>
              <ac:graphicFrameMk id="6" creationId="{3D66C6E4-065D-2A47-6F6C-B7A6703B96CA}"/>
            </ac:graphicFrameMkLst>
          </pc:graphicFrameChg>
        </pc:sldLayoutChg>
        <pc:sldLayoutChg chg="addSp modSp mod">
          <pc:chgData name="Dorota Pastuszak | i-pointing" userId="6b484f1d-e2f4-4e5f-aadf-e525de5bb104" providerId="ADAL" clId="{2A3D8F8C-73F6-404F-953E-3FE5ECE0707D}" dt="2026-07-16T07:35:50.709" v="1365"/>
          <pc:sldLayoutMkLst>
            <pc:docMk/>
            <pc:sldMasterMk cId="3916514128" sldId="2147483733"/>
            <pc:sldLayoutMk cId="3461675609" sldId="2147483803"/>
          </pc:sldLayoutMkLst>
          <pc:spChg chg="mod">
            <ac:chgData name="Dorota Pastuszak | i-pointing" userId="6b484f1d-e2f4-4e5f-aadf-e525de5bb104" providerId="ADAL" clId="{2A3D8F8C-73F6-404F-953E-3FE5ECE0707D}" dt="2026-07-16T07:35:49.972" v="403" actId="299"/>
            <ac:spMkLst>
              <pc:docMk/>
              <pc:sldMasterMk cId="3916514128" sldId="2147483733"/>
              <pc:sldLayoutMk cId="3461675609" sldId="2147483803"/>
              <ac:spMk id="3" creationId="{00000000-0000-0000-0000-000000000000}"/>
            </ac:spMkLst>
          </pc:spChg>
          <pc:graphicFrameChg chg="add mod ord modVis">
            <ac:chgData name="Dorota Pastuszak | i-pointing" userId="6b484f1d-e2f4-4e5f-aadf-e525de5bb104" providerId="ADAL" clId="{2A3D8F8C-73F6-404F-953E-3FE5ECE0707D}" dt="2026-07-16T07:35:50.709" v="1365"/>
            <ac:graphicFrameMkLst>
              <pc:docMk/>
              <pc:sldMasterMk cId="3916514128" sldId="2147483733"/>
              <pc:sldLayoutMk cId="3461675609" sldId="2147483803"/>
              <ac:graphicFrameMk id="7" creationId="{920E6D87-9CA2-EDC8-22F2-41134C3F96DC}"/>
            </ac:graphicFrameMkLst>
          </pc:graphicFrameChg>
        </pc:sldLayoutChg>
        <pc:sldLayoutChg chg="addSp modSp mod">
          <pc:chgData name="Dorota Pastuszak | i-pointing" userId="6b484f1d-e2f4-4e5f-aadf-e525de5bb104" providerId="ADAL" clId="{2A3D8F8C-73F6-404F-953E-3FE5ECE0707D}" dt="2026-07-16T07:35:50.746" v="1407"/>
          <pc:sldLayoutMkLst>
            <pc:docMk/>
            <pc:sldMasterMk cId="3916514128" sldId="2147483733"/>
            <pc:sldLayoutMk cId="2892395457" sldId="2147483804"/>
          </pc:sldLayoutMkLst>
          <pc:spChg chg="mod">
            <ac:chgData name="Dorota Pastuszak | i-pointing" userId="6b484f1d-e2f4-4e5f-aadf-e525de5bb104" providerId="ADAL" clId="{2A3D8F8C-73F6-404F-953E-3FE5ECE0707D}" dt="2026-07-16T07:35:49.988" v="412" actId="299"/>
            <ac:spMkLst>
              <pc:docMk/>
              <pc:sldMasterMk cId="3916514128" sldId="2147483733"/>
              <pc:sldLayoutMk cId="2892395457" sldId="2147483804"/>
              <ac:spMk id="3" creationId="{2EEE1BBF-C7C7-5DF1-003D-E6194230E251}"/>
            </ac:spMkLst>
          </pc:spChg>
          <pc:graphicFrameChg chg="add mod ord modVis">
            <ac:chgData name="Dorota Pastuszak | i-pointing" userId="6b484f1d-e2f4-4e5f-aadf-e525de5bb104" providerId="ADAL" clId="{2A3D8F8C-73F6-404F-953E-3FE5ECE0707D}" dt="2026-07-16T07:35:50.746" v="1407"/>
            <ac:graphicFrameMkLst>
              <pc:docMk/>
              <pc:sldMasterMk cId="3916514128" sldId="2147483733"/>
              <pc:sldLayoutMk cId="2892395457" sldId="2147483804"/>
              <ac:graphicFrameMk id="4" creationId="{F352E1B0-75C0-55F9-2508-638956F74FD7}"/>
            </ac:graphicFrameMkLst>
          </pc:graphicFrameChg>
        </pc:sldLayoutChg>
        <pc:sldLayoutChg chg="addSp modSp mod">
          <pc:chgData name="Dorota Pastuszak | i-pointing" userId="6b484f1d-e2f4-4e5f-aadf-e525de5bb104" providerId="ADAL" clId="{2A3D8F8C-73F6-404F-953E-3FE5ECE0707D}" dt="2026-07-16T07:35:50.740" v="1393"/>
          <pc:sldLayoutMkLst>
            <pc:docMk/>
            <pc:sldMasterMk cId="3916514128" sldId="2147483733"/>
            <pc:sldLayoutMk cId="1372924217" sldId="2147483805"/>
          </pc:sldLayoutMkLst>
          <pc:spChg chg="mod">
            <ac:chgData name="Dorota Pastuszak | i-pointing" userId="6b484f1d-e2f4-4e5f-aadf-e525de5bb104" providerId="ADAL" clId="{2A3D8F8C-73F6-404F-953E-3FE5ECE0707D}" dt="2026-07-16T07:35:49.988" v="409" actId="299"/>
            <ac:spMkLst>
              <pc:docMk/>
              <pc:sldMasterMk cId="3916514128" sldId="2147483733"/>
              <pc:sldLayoutMk cId="1372924217" sldId="2147483805"/>
              <ac:spMk id="13" creationId="{00000000-0000-0000-0000-000000000000}"/>
            </ac:spMkLst>
          </pc:spChg>
          <pc:graphicFrameChg chg="add mod ord modVis">
            <ac:chgData name="Dorota Pastuszak | i-pointing" userId="6b484f1d-e2f4-4e5f-aadf-e525de5bb104" providerId="ADAL" clId="{2A3D8F8C-73F6-404F-953E-3FE5ECE0707D}" dt="2026-07-16T07:35:50.740" v="1393"/>
            <ac:graphicFrameMkLst>
              <pc:docMk/>
              <pc:sldMasterMk cId="3916514128" sldId="2147483733"/>
              <pc:sldLayoutMk cId="1372924217" sldId="2147483805"/>
              <ac:graphicFrameMk id="9" creationId="{E5F245C3-6241-4E82-6C71-4E82393FD6A9}"/>
            </ac:graphicFrameMkLst>
          </pc:graphicFrameChg>
        </pc:sldLayoutChg>
        <pc:sldLayoutChg chg="addSp modSp mod">
          <pc:chgData name="Dorota Pastuszak | i-pointing" userId="6b484f1d-e2f4-4e5f-aadf-e525de5bb104" providerId="ADAL" clId="{2A3D8F8C-73F6-404F-953E-3FE5ECE0707D}" dt="2026-07-16T07:35:50.724" v="1379"/>
          <pc:sldLayoutMkLst>
            <pc:docMk/>
            <pc:sldMasterMk cId="3916514128" sldId="2147483733"/>
            <pc:sldLayoutMk cId="3420402643" sldId="2147483806"/>
          </pc:sldLayoutMkLst>
          <pc:spChg chg="mod">
            <ac:chgData name="Dorota Pastuszak | i-pointing" userId="6b484f1d-e2f4-4e5f-aadf-e525de5bb104" providerId="ADAL" clId="{2A3D8F8C-73F6-404F-953E-3FE5ECE0707D}" dt="2026-07-16T07:35:49.972" v="406" actId="299"/>
            <ac:spMkLst>
              <pc:docMk/>
              <pc:sldMasterMk cId="3916514128" sldId="2147483733"/>
              <pc:sldLayoutMk cId="3420402643" sldId="2147483806"/>
              <ac:spMk id="4" creationId="{00000000-0000-0000-0000-000000000000}"/>
            </ac:spMkLst>
          </pc:spChg>
          <pc:graphicFrameChg chg="add mod ord modVis">
            <ac:chgData name="Dorota Pastuszak | i-pointing" userId="6b484f1d-e2f4-4e5f-aadf-e525de5bb104" providerId="ADAL" clId="{2A3D8F8C-73F6-404F-953E-3FE5ECE0707D}" dt="2026-07-16T07:35:50.724" v="1379"/>
            <ac:graphicFrameMkLst>
              <pc:docMk/>
              <pc:sldMasterMk cId="3916514128" sldId="2147483733"/>
              <pc:sldLayoutMk cId="3420402643" sldId="2147483806"/>
              <ac:graphicFrameMk id="13" creationId="{25E17F7A-ADF3-2A39-BE2F-300637FC5C56}"/>
            </ac:graphicFrameMkLst>
          </pc:graphicFrameChg>
        </pc:sldLayoutChg>
      </pc:sldMasterChg>
    </pc:docChg>
  </pc:docChgLst>
  <pc:docChgLst>
    <pc:chgData name="Nina Bauermann | i-pointing" userId="ea9b2913-e845-4eeb-a112-7187b6c4b448" providerId="ADAL" clId="{1197DA14-CBF1-4FCE-BEF7-7CCD6A0D3984}"/>
    <pc:docChg chg="custSel modSld">
      <pc:chgData name="Nina Bauermann | i-pointing" userId="ea9b2913-e845-4eeb-a112-7187b6c4b448" providerId="ADAL" clId="{1197DA14-CBF1-4FCE-BEF7-7CCD6A0D3984}" dt="2026-07-16T13:01:47.712" v="380" actId="20577"/>
      <pc:docMkLst>
        <pc:docMk/>
      </pc:docMkLst>
      <pc:sldChg chg="addSp delSp modSp mod">
        <pc:chgData name="Nina Bauermann | i-pointing" userId="ea9b2913-e845-4eeb-a112-7187b6c4b448" providerId="ADAL" clId="{1197DA14-CBF1-4FCE-BEF7-7CCD6A0D3984}" dt="2026-07-16T12:56:16.981" v="194" actId="790"/>
        <pc:sldMkLst>
          <pc:docMk/>
          <pc:sldMk cId="3194660998" sldId="360"/>
        </pc:sldMkLst>
        <pc:spChg chg="mod">
          <ac:chgData name="Nina Bauermann | i-pointing" userId="ea9b2913-e845-4eeb-a112-7187b6c4b448" providerId="ADAL" clId="{1197DA14-CBF1-4FCE-BEF7-7CCD6A0D3984}" dt="2026-07-16T12:56:16.981" v="194" actId="790"/>
          <ac:spMkLst>
            <pc:docMk/>
            <pc:sldMk cId="3194660998" sldId="360"/>
            <ac:spMk id="11" creationId="{A43C12F9-8AAE-11EF-B8F6-0C5518AA7049}"/>
          </ac:spMkLst>
        </pc:spChg>
      </pc:sldChg>
      <pc:sldChg chg="addSp delSp modSp mod">
        <pc:chgData name="Nina Bauermann | i-pointing" userId="ea9b2913-e845-4eeb-a112-7187b6c4b448" providerId="ADAL" clId="{1197DA14-CBF1-4FCE-BEF7-7CCD6A0D3984}" dt="2026-07-16T12:56:17.538" v="213" actId="299"/>
        <pc:sldMkLst>
          <pc:docMk/>
          <pc:sldMk cId="1572328686" sldId="2030"/>
        </pc:sldMkLst>
        <pc:spChg chg="mod">
          <ac:chgData name="Nina Bauermann | i-pointing" userId="ea9b2913-e845-4eeb-a112-7187b6c4b448" providerId="ADAL" clId="{1197DA14-CBF1-4FCE-BEF7-7CCD6A0D3984}" dt="2026-07-16T12:56:17.538" v="213" actId="299"/>
          <ac:spMkLst>
            <pc:docMk/>
            <pc:sldMk cId="1572328686" sldId="2030"/>
            <ac:spMk id="2" creationId="{7CF82CF4-F436-7AEE-BFF3-374881A40F1C}"/>
          </ac:spMkLst>
        </pc:spChg>
        <pc:spChg chg="mod">
          <ac:chgData name="Nina Bauermann | i-pointing" userId="ea9b2913-e845-4eeb-a112-7187b6c4b448" providerId="ADAL" clId="{1197DA14-CBF1-4FCE-BEF7-7CCD6A0D3984}" dt="2026-07-16T12:56:16.722" v="96" actId="790"/>
          <ac:spMkLst>
            <pc:docMk/>
            <pc:sldMk cId="1572328686" sldId="2030"/>
            <ac:spMk id="3" creationId="{830E4591-DF6C-59DE-0E67-9CBCEB86D592}"/>
          </ac:spMkLst>
        </pc:spChg>
      </pc:sldChg>
      <pc:sldChg chg="addSp modSp mod">
        <pc:chgData name="Nina Bauermann | i-pointing" userId="ea9b2913-e845-4eeb-a112-7187b6c4b448" providerId="ADAL" clId="{1197DA14-CBF1-4FCE-BEF7-7CCD6A0D3984}" dt="2026-07-16T12:58:55.727" v="272" actId="22"/>
        <pc:sldMkLst>
          <pc:docMk/>
          <pc:sldMk cId="709860702" sldId="2031"/>
        </pc:sldMkLst>
        <pc:spChg chg="mod">
          <ac:chgData name="Nina Bauermann | i-pointing" userId="ea9b2913-e845-4eeb-a112-7187b6c4b448" providerId="ADAL" clId="{1197DA14-CBF1-4FCE-BEF7-7CCD6A0D3984}" dt="2026-07-16T12:56:16.740" v="128" actId="790"/>
          <ac:spMkLst>
            <pc:docMk/>
            <pc:sldMk cId="709860702" sldId="2031"/>
            <ac:spMk id="2" creationId="{C7901A1F-686D-4085-171E-63E9DA8B966C}"/>
          </ac:spMkLst>
        </pc:spChg>
        <pc:spChg chg="mod">
          <ac:chgData name="Nina Bauermann | i-pointing" userId="ea9b2913-e845-4eeb-a112-7187b6c4b448" providerId="ADAL" clId="{1197DA14-CBF1-4FCE-BEF7-7CCD6A0D3984}" dt="2026-07-16T12:56:16.744" v="131" actId="790"/>
          <ac:spMkLst>
            <pc:docMk/>
            <pc:sldMk cId="709860702" sldId="2031"/>
            <ac:spMk id="3" creationId="{7A8EB799-9A81-4DCA-AD6D-C7E361FE967F}"/>
          </ac:spMkLst>
        </pc:spChg>
        <pc:spChg chg="mod">
          <ac:chgData name="Nina Bauermann | i-pointing" userId="ea9b2913-e845-4eeb-a112-7187b6c4b448" providerId="ADAL" clId="{1197DA14-CBF1-4FCE-BEF7-7CCD6A0D3984}" dt="2026-07-16T12:56:26.553" v="215" actId="20577"/>
          <ac:spMkLst>
            <pc:docMk/>
            <pc:sldMk cId="709860702" sldId="2031"/>
            <ac:spMk id="11" creationId="{C6FD23B2-E926-77B9-DE11-BD586FE19292}"/>
          </ac:spMkLst>
        </pc:spChg>
      </pc:sldChg>
      <pc:sldChg chg="modSp mod">
        <pc:chgData name="Nina Bauermann | i-pointing" userId="ea9b2913-e845-4eeb-a112-7187b6c4b448" providerId="ADAL" clId="{1197DA14-CBF1-4FCE-BEF7-7CCD6A0D3984}" dt="2026-07-16T12:56:55.217" v="217" actId="20577"/>
        <pc:sldMkLst>
          <pc:docMk/>
          <pc:sldMk cId="844900880" sldId="2032"/>
        </pc:sldMkLst>
        <pc:spChg chg="mod">
          <ac:chgData name="Nina Bauermann | i-pointing" userId="ea9b2913-e845-4eeb-a112-7187b6c4b448" providerId="ADAL" clId="{1197DA14-CBF1-4FCE-BEF7-7CCD6A0D3984}" dt="2026-07-16T12:56:16.734" v="120" actId="790"/>
          <ac:spMkLst>
            <pc:docMk/>
            <pc:sldMk cId="844900880" sldId="2032"/>
            <ac:spMk id="2" creationId="{A53DE4A4-6970-1F38-DC5B-58635AAE895A}"/>
          </ac:spMkLst>
        </pc:spChg>
        <pc:spChg chg="mod">
          <ac:chgData name="Nina Bauermann | i-pointing" userId="ea9b2913-e845-4eeb-a112-7187b6c4b448" providerId="ADAL" clId="{1197DA14-CBF1-4FCE-BEF7-7CCD6A0D3984}" dt="2026-07-16T12:56:16.737" v="123" actId="790"/>
          <ac:spMkLst>
            <pc:docMk/>
            <pc:sldMk cId="844900880" sldId="2032"/>
            <ac:spMk id="3" creationId="{3904D586-7547-B9C3-ED80-882261BA8983}"/>
          </ac:spMkLst>
        </pc:spChg>
        <pc:spChg chg="mod">
          <ac:chgData name="Nina Bauermann | i-pointing" userId="ea9b2913-e845-4eeb-a112-7187b6c4b448" providerId="ADAL" clId="{1197DA14-CBF1-4FCE-BEF7-7CCD6A0D3984}" dt="2026-07-16T12:56:55.217" v="217" actId="20577"/>
          <ac:spMkLst>
            <pc:docMk/>
            <pc:sldMk cId="844900880" sldId="2032"/>
            <ac:spMk id="9" creationId="{A7AB3BB8-BE90-190A-7BF6-E6003AFF1272}"/>
          </ac:spMkLst>
        </pc:spChg>
        <pc:spChg chg="mod">
          <ac:chgData name="Nina Bauermann | i-pointing" userId="ea9b2913-e845-4eeb-a112-7187b6c4b448" providerId="ADAL" clId="{1197DA14-CBF1-4FCE-BEF7-7CCD6A0D3984}" dt="2026-07-16T12:56:26.550" v="214" actId="20577"/>
          <ac:spMkLst>
            <pc:docMk/>
            <pc:sldMk cId="844900880" sldId="2032"/>
            <ac:spMk id="11" creationId="{7AA2CBB5-09C5-FE44-37D0-BFBC689DD52B}"/>
          </ac:spMkLst>
        </pc:spChg>
      </pc:sldChg>
      <pc:sldChg chg="addSp delSp modSp mod">
        <pc:chgData name="Nina Bauermann | i-pointing" userId="ea9b2913-e845-4eeb-a112-7187b6c4b448" providerId="ADAL" clId="{1197DA14-CBF1-4FCE-BEF7-7CCD6A0D3984}" dt="2026-07-16T12:58:29.041" v="271" actId="1076"/>
        <pc:sldMkLst>
          <pc:docMk/>
          <pc:sldMk cId="825396226" sldId="2033"/>
        </pc:sldMkLst>
        <pc:spChg chg="mod">
          <ac:chgData name="Nina Bauermann | i-pointing" userId="ea9b2913-e845-4eeb-a112-7187b6c4b448" providerId="ADAL" clId="{1197DA14-CBF1-4FCE-BEF7-7CCD6A0D3984}" dt="2026-07-16T12:56:16.738" v="124" actId="790"/>
          <ac:spMkLst>
            <pc:docMk/>
            <pc:sldMk cId="825396226" sldId="2033"/>
            <ac:spMk id="2" creationId="{31016BF7-7F20-D2A9-7AA6-D56E5AC739FF}"/>
          </ac:spMkLst>
        </pc:spChg>
        <pc:spChg chg="mod">
          <ac:chgData name="Nina Bauermann | i-pointing" userId="ea9b2913-e845-4eeb-a112-7187b6c4b448" providerId="ADAL" clId="{1197DA14-CBF1-4FCE-BEF7-7CCD6A0D3984}" dt="2026-07-16T12:56:16.740" v="127" actId="790"/>
          <ac:spMkLst>
            <pc:docMk/>
            <pc:sldMk cId="825396226" sldId="2033"/>
            <ac:spMk id="3" creationId="{856490F9-4562-1835-0B98-B7EC1B5D21DF}"/>
          </ac:spMkLst>
        </pc:spChg>
        <pc:spChg chg="mod">
          <ac:chgData name="Nina Bauermann | i-pointing" userId="ea9b2913-e845-4eeb-a112-7187b6c4b448" providerId="ADAL" clId="{1197DA14-CBF1-4FCE-BEF7-7CCD6A0D3984}" dt="2026-07-16T12:56:16.987" v="197" actId="790"/>
          <ac:spMkLst>
            <pc:docMk/>
            <pc:sldMk cId="825396226" sldId="2033"/>
            <ac:spMk id="11" creationId="{0064620B-95C2-D69B-0494-A4878700CC7D}"/>
          </ac:spMkLst>
        </pc:spChg>
      </pc:sldChg>
      <pc:sldChg chg="addSp delSp modSp mod">
        <pc:chgData name="Nina Bauermann | i-pointing" userId="ea9b2913-e845-4eeb-a112-7187b6c4b448" providerId="ADAL" clId="{1197DA14-CBF1-4FCE-BEF7-7CCD6A0D3984}" dt="2026-07-16T12:59:21.101" v="274" actId="113"/>
        <pc:sldMkLst>
          <pc:docMk/>
          <pc:sldMk cId="1497294503" sldId="2034"/>
        </pc:sldMkLst>
        <pc:spChg chg="mod">
          <ac:chgData name="Nina Bauermann | i-pointing" userId="ea9b2913-e845-4eeb-a112-7187b6c4b448" providerId="ADAL" clId="{1197DA14-CBF1-4FCE-BEF7-7CCD6A0D3984}" dt="2026-07-16T12:56:16.747" v="134" actId="790"/>
          <ac:spMkLst>
            <pc:docMk/>
            <pc:sldMk cId="1497294503" sldId="2034"/>
            <ac:spMk id="2" creationId="{220DA2C0-F252-58A0-012A-A9C16A34CC64}"/>
          </ac:spMkLst>
        </pc:spChg>
        <pc:spChg chg="mod">
          <ac:chgData name="Nina Bauermann | i-pointing" userId="ea9b2913-e845-4eeb-a112-7187b6c4b448" providerId="ADAL" clId="{1197DA14-CBF1-4FCE-BEF7-7CCD6A0D3984}" dt="2026-07-16T12:56:16.749" v="137" actId="790"/>
          <ac:spMkLst>
            <pc:docMk/>
            <pc:sldMk cId="1497294503" sldId="2034"/>
            <ac:spMk id="3" creationId="{00F3FA9E-2800-4D41-6C3B-F603FAC5F380}"/>
          </ac:spMkLst>
        </pc:spChg>
        <pc:spChg chg="mod">
          <ac:chgData name="Nina Bauermann | i-pointing" userId="ea9b2913-e845-4eeb-a112-7187b6c4b448" providerId="ADAL" clId="{1197DA14-CBF1-4FCE-BEF7-7CCD6A0D3984}" dt="2026-07-16T12:59:21.101" v="274" actId="113"/>
          <ac:spMkLst>
            <pc:docMk/>
            <pc:sldMk cId="1497294503" sldId="2034"/>
            <ac:spMk id="15" creationId="{96610830-C5BD-53A2-0B27-DD13DB0193B8}"/>
          </ac:spMkLst>
        </pc:spChg>
      </pc:sldChg>
      <pc:sldChg chg="addSp delSp modSp mod">
        <pc:chgData name="Nina Bauermann | i-pointing" userId="ea9b2913-e845-4eeb-a112-7187b6c4b448" providerId="ADAL" clId="{1197DA14-CBF1-4FCE-BEF7-7CCD6A0D3984}" dt="2026-07-16T13:00:33.452" v="276"/>
        <pc:sldMkLst>
          <pc:docMk/>
          <pc:sldMk cId="12321256" sldId="2035"/>
        </pc:sldMkLst>
        <pc:spChg chg="mod">
          <ac:chgData name="Nina Bauermann | i-pointing" userId="ea9b2913-e845-4eeb-a112-7187b6c4b448" providerId="ADAL" clId="{1197DA14-CBF1-4FCE-BEF7-7CCD6A0D3984}" dt="2026-07-16T12:56:16.844" v="150" actId="790"/>
          <ac:spMkLst>
            <pc:docMk/>
            <pc:sldMk cId="12321256" sldId="2035"/>
            <ac:spMk id="2" creationId="{7C07B042-F7DC-2925-04D7-50380D4A47D4}"/>
          </ac:spMkLst>
        </pc:spChg>
        <pc:spChg chg="mod">
          <ac:chgData name="Nina Bauermann | i-pointing" userId="ea9b2913-e845-4eeb-a112-7187b6c4b448" providerId="ADAL" clId="{1197DA14-CBF1-4FCE-BEF7-7CCD6A0D3984}" dt="2026-07-16T12:56:16.847" v="153" actId="790"/>
          <ac:spMkLst>
            <pc:docMk/>
            <pc:sldMk cId="12321256" sldId="2035"/>
            <ac:spMk id="3" creationId="{F7ADC73D-B7E2-9B96-7BBC-DCEF18CEE633}"/>
          </ac:spMkLst>
        </pc:spChg>
        <pc:spChg chg="mod">
          <ac:chgData name="Nina Bauermann | i-pointing" userId="ea9b2913-e845-4eeb-a112-7187b6c4b448" providerId="ADAL" clId="{1197DA14-CBF1-4FCE-BEF7-7CCD6A0D3984}" dt="2026-07-16T12:56:16.850" v="156" actId="790"/>
          <ac:spMkLst>
            <pc:docMk/>
            <pc:sldMk cId="12321256" sldId="2035"/>
            <ac:spMk id="13" creationId="{09053084-FAEC-CD10-7850-74A8D91AF4B9}"/>
          </ac:spMkLst>
        </pc:spChg>
        <pc:spChg chg="mod">
          <ac:chgData name="Nina Bauermann | i-pointing" userId="ea9b2913-e845-4eeb-a112-7187b6c4b448" providerId="ADAL" clId="{1197DA14-CBF1-4FCE-BEF7-7CCD6A0D3984}" dt="2026-07-16T12:56:16.850" v="157" actId="790"/>
          <ac:spMkLst>
            <pc:docMk/>
            <pc:sldMk cId="12321256" sldId="2035"/>
            <ac:spMk id="14" creationId="{093BF48E-D242-CB54-9A34-7434E0D9C879}"/>
          </ac:spMkLst>
        </pc:spChg>
        <pc:spChg chg="mod">
          <ac:chgData name="Nina Bauermann | i-pointing" userId="ea9b2913-e845-4eeb-a112-7187b6c4b448" providerId="ADAL" clId="{1197DA14-CBF1-4FCE-BEF7-7CCD6A0D3984}" dt="2026-07-16T12:56:16.851" v="158" actId="790"/>
          <ac:spMkLst>
            <pc:docMk/>
            <pc:sldMk cId="12321256" sldId="2035"/>
            <ac:spMk id="15" creationId="{F0EEDD58-790F-163B-935E-B793666E0686}"/>
          </ac:spMkLst>
        </pc:spChg>
        <pc:spChg chg="mod">
          <ac:chgData name="Nina Bauermann | i-pointing" userId="ea9b2913-e845-4eeb-a112-7187b6c4b448" providerId="ADAL" clId="{1197DA14-CBF1-4FCE-BEF7-7CCD6A0D3984}" dt="2026-07-16T12:56:16.852" v="159" actId="790"/>
          <ac:spMkLst>
            <pc:docMk/>
            <pc:sldMk cId="12321256" sldId="2035"/>
            <ac:spMk id="16" creationId="{311D3EBB-3DA8-3F5A-38C1-5011325B4D82}"/>
          </ac:spMkLst>
        </pc:spChg>
        <pc:spChg chg="mod">
          <ac:chgData name="Nina Bauermann | i-pointing" userId="ea9b2913-e845-4eeb-a112-7187b6c4b448" providerId="ADAL" clId="{1197DA14-CBF1-4FCE-BEF7-7CCD6A0D3984}" dt="2026-07-16T12:56:16.852" v="160" actId="790"/>
          <ac:spMkLst>
            <pc:docMk/>
            <pc:sldMk cId="12321256" sldId="2035"/>
            <ac:spMk id="17" creationId="{8C30A2FA-4D37-2D8A-B95E-8B22E6481740}"/>
          </ac:spMkLst>
        </pc:spChg>
        <pc:spChg chg="mod">
          <ac:chgData name="Nina Bauermann | i-pointing" userId="ea9b2913-e845-4eeb-a112-7187b6c4b448" providerId="ADAL" clId="{1197DA14-CBF1-4FCE-BEF7-7CCD6A0D3984}" dt="2026-07-16T12:56:16.710" v="90" actId="790"/>
          <ac:spMkLst>
            <pc:docMk/>
            <pc:sldMk cId="12321256" sldId="2035"/>
            <ac:spMk id="32" creationId="{74C04B16-3A5C-D65C-CBBA-3372EE16637F}"/>
          </ac:spMkLst>
        </pc:spChg>
        <pc:spChg chg="mod">
          <ac:chgData name="Nina Bauermann | i-pointing" userId="ea9b2913-e845-4eeb-a112-7187b6c4b448" providerId="ADAL" clId="{1197DA14-CBF1-4FCE-BEF7-7CCD6A0D3984}" dt="2026-07-16T12:56:16.711" v="91" actId="790"/>
          <ac:spMkLst>
            <pc:docMk/>
            <pc:sldMk cId="12321256" sldId="2035"/>
            <ac:spMk id="34" creationId="{0BE9EC53-0F1F-6FDE-A9AF-C0E5AE334266}"/>
          </ac:spMkLst>
        </pc:spChg>
        <pc:spChg chg="mod">
          <ac:chgData name="Nina Bauermann | i-pointing" userId="ea9b2913-e845-4eeb-a112-7187b6c4b448" providerId="ADAL" clId="{1197DA14-CBF1-4FCE-BEF7-7CCD6A0D3984}" dt="2026-07-16T13:00:33.452" v="276"/>
          <ac:spMkLst>
            <pc:docMk/>
            <pc:sldMk cId="12321256" sldId="2035"/>
            <ac:spMk id="36" creationId="{7A0EF82D-D4C4-0B46-70FC-91EE3B0EE8EE}"/>
          </ac:spMkLst>
        </pc:spChg>
      </pc:sldChg>
      <pc:sldChg chg="addSp delSp modSp mod">
        <pc:chgData name="Nina Bauermann | i-pointing" userId="ea9b2913-e845-4eeb-a112-7187b6c4b448" providerId="ADAL" clId="{1197DA14-CBF1-4FCE-BEF7-7CCD6A0D3984}" dt="2026-07-16T13:00:54.646" v="278" actId="20577"/>
        <pc:sldMkLst>
          <pc:docMk/>
          <pc:sldMk cId="1123088317" sldId="2036"/>
        </pc:sldMkLst>
        <pc:spChg chg="mod">
          <ac:chgData name="Nina Bauermann | i-pointing" userId="ea9b2913-e845-4eeb-a112-7187b6c4b448" providerId="ADAL" clId="{1197DA14-CBF1-4FCE-BEF7-7CCD6A0D3984}" dt="2026-07-16T13:00:43.322" v="277" actId="20577"/>
          <ac:spMkLst>
            <pc:docMk/>
            <pc:sldMk cId="1123088317" sldId="2036"/>
            <ac:spMk id="3" creationId="{8721324C-7483-BFD8-DFD9-8F7B2B7F147B}"/>
          </ac:spMkLst>
        </pc:spChg>
        <pc:spChg chg="mod">
          <ac:chgData name="Nina Bauermann | i-pointing" userId="ea9b2913-e845-4eeb-a112-7187b6c4b448" providerId="ADAL" clId="{1197DA14-CBF1-4FCE-BEF7-7CCD6A0D3984}" dt="2026-07-16T13:00:54.646" v="278" actId="20577"/>
          <ac:spMkLst>
            <pc:docMk/>
            <pc:sldMk cId="1123088317" sldId="2036"/>
            <ac:spMk id="4" creationId="{765AC7A6-06F6-7BE0-8127-095E16E4A4CB}"/>
          </ac:spMkLst>
        </pc:spChg>
      </pc:sldChg>
      <pc:sldChg chg="addSp delSp modSp mod">
        <pc:chgData name="Nina Bauermann | i-pointing" userId="ea9b2913-e845-4eeb-a112-7187b6c4b448" providerId="ADAL" clId="{1197DA14-CBF1-4FCE-BEF7-7CCD6A0D3984}" dt="2026-07-16T12:56:16.732" v="118"/>
        <pc:sldMkLst>
          <pc:docMk/>
          <pc:sldMk cId="1340512603" sldId="2037"/>
        </pc:sldMkLst>
        <pc:spChg chg="mod">
          <ac:chgData name="Nina Bauermann | i-pointing" userId="ea9b2913-e845-4eeb-a112-7187b6c4b448" providerId="ADAL" clId="{1197DA14-CBF1-4FCE-BEF7-7CCD6A0D3984}" dt="2026-07-16T12:56:16.723" v="97" actId="790"/>
          <ac:spMkLst>
            <pc:docMk/>
            <pc:sldMk cId="1340512603" sldId="2037"/>
            <ac:spMk id="2" creationId="{CC9FB6D2-AD59-6610-3030-ACD86A7F6987}"/>
          </ac:spMkLst>
        </pc:spChg>
        <pc:spChg chg="mod">
          <ac:chgData name="Nina Bauermann | i-pointing" userId="ea9b2913-e845-4eeb-a112-7187b6c4b448" providerId="ADAL" clId="{1197DA14-CBF1-4FCE-BEF7-7CCD6A0D3984}" dt="2026-07-16T12:56:16.732" v="118"/>
          <ac:spMkLst>
            <pc:docMk/>
            <pc:sldMk cId="1340512603" sldId="2037"/>
            <ac:spMk id="3" creationId="{579B5251-6411-CAD6-D531-268D994EA5DE}"/>
          </ac:spMkLst>
        </pc:spChg>
      </pc:sldChg>
      <pc:sldChg chg="addSp delSp modSp mod">
        <pc:chgData name="Nina Bauermann | i-pointing" userId="ea9b2913-e845-4eeb-a112-7187b6c4b448" providerId="ADAL" clId="{1197DA14-CBF1-4FCE-BEF7-7CCD6A0D3984}" dt="2026-07-16T13:01:08.706" v="280" actId="20577"/>
        <pc:sldMkLst>
          <pc:docMk/>
          <pc:sldMk cId="3835351329" sldId="2039"/>
        </pc:sldMkLst>
        <pc:spChg chg="mod">
          <ac:chgData name="Nina Bauermann | i-pointing" userId="ea9b2913-e845-4eeb-a112-7187b6c4b448" providerId="ADAL" clId="{1197DA14-CBF1-4FCE-BEF7-7CCD6A0D3984}" dt="2026-07-16T13:01:05.281" v="279" actId="20577"/>
          <ac:spMkLst>
            <pc:docMk/>
            <pc:sldMk cId="3835351329" sldId="2039"/>
            <ac:spMk id="2" creationId="{F40EE90C-2E92-9B1A-2F2C-911ECD3D9CF8}"/>
          </ac:spMkLst>
        </pc:spChg>
        <pc:spChg chg="mod">
          <ac:chgData name="Nina Bauermann | i-pointing" userId="ea9b2913-e845-4eeb-a112-7187b6c4b448" providerId="ADAL" clId="{1197DA14-CBF1-4FCE-BEF7-7CCD6A0D3984}" dt="2026-07-16T13:01:08.706" v="280" actId="20577"/>
          <ac:spMkLst>
            <pc:docMk/>
            <pc:sldMk cId="3835351329" sldId="2039"/>
            <ac:spMk id="3" creationId="{F41FA824-EDF8-D4D2-A4B9-643BCB5AE8C2}"/>
          </ac:spMkLst>
        </pc:spChg>
      </pc:sldChg>
      <pc:sldChg chg="addSp delSp modSp mod">
        <pc:chgData name="Nina Bauermann | i-pointing" userId="ea9b2913-e845-4eeb-a112-7187b6c4b448" providerId="ADAL" clId="{1197DA14-CBF1-4FCE-BEF7-7CCD6A0D3984}" dt="2026-07-16T13:01:47.712" v="380" actId="20577"/>
        <pc:sldMkLst>
          <pc:docMk/>
          <pc:sldMk cId="757617629" sldId="2040"/>
        </pc:sldMkLst>
        <pc:spChg chg="mod">
          <ac:chgData name="Nina Bauermann | i-pointing" userId="ea9b2913-e845-4eeb-a112-7187b6c4b448" providerId="ADAL" clId="{1197DA14-CBF1-4FCE-BEF7-7CCD6A0D3984}" dt="2026-07-16T13:01:20.208" v="282" actId="20577"/>
          <ac:spMkLst>
            <pc:docMk/>
            <pc:sldMk cId="757617629" sldId="2040"/>
            <ac:spMk id="3" creationId="{AE4FA287-122F-FA08-406D-BF97CF10B6FC}"/>
          </ac:spMkLst>
        </pc:spChg>
        <pc:spChg chg="mod">
          <ac:chgData name="Nina Bauermann | i-pointing" userId="ea9b2913-e845-4eeb-a112-7187b6c4b448" providerId="ADAL" clId="{1197DA14-CBF1-4FCE-BEF7-7CCD6A0D3984}" dt="2026-07-16T13:01:17.022" v="281" actId="20577"/>
          <ac:spMkLst>
            <pc:docMk/>
            <pc:sldMk cId="757617629" sldId="2040"/>
            <ac:spMk id="10" creationId="{4EBDDEF9-1764-44BC-0528-461C1E3ABE31}"/>
          </ac:spMkLst>
        </pc:spChg>
        <pc:spChg chg="mod">
          <ac:chgData name="Nina Bauermann | i-pointing" userId="ea9b2913-e845-4eeb-a112-7187b6c4b448" providerId="ADAL" clId="{1197DA14-CBF1-4FCE-BEF7-7CCD6A0D3984}" dt="2026-07-16T12:56:16.981" v="193" actId="790"/>
          <ac:spMkLst>
            <pc:docMk/>
            <pc:sldMk cId="757617629" sldId="2040"/>
            <ac:spMk id="11" creationId="{0BB87165-22B6-246E-E7A3-383493E5A96D}"/>
          </ac:spMkLst>
        </pc:spChg>
      </pc:sldChg>
      <pc:sldChg chg="addSp delSp modSp mod">
        <pc:chgData name="Nina Bauermann | i-pointing" userId="ea9b2913-e845-4eeb-a112-7187b6c4b448" providerId="ADAL" clId="{1197DA14-CBF1-4FCE-BEF7-7CCD6A0D3984}" dt="2026-07-16T13:00:01.019" v="275"/>
        <pc:sldMkLst>
          <pc:docMk/>
          <pc:sldMk cId="3405563649" sldId="2041"/>
        </pc:sldMkLst>
        <pc:spChg chg="mod">
          <ac:chgData name="Nina Bauermann | i-pointing" userId="ea9b2913-e845-4eeb-a112-7187b6c4b448" providerId="ADAL" clId="{1197DA14-CBF1-4FCE-BEF7-7CCD6A0D3984}" dt="2026-07-16T12:56:17.530" v="210" actId="299"/>
          <ac:spMkLst>
            <pc:docMk/>
            <pc:sldMk cId="3405563649" sldId="2041"/>
            <ac:spMk id="2" creationId="{D627FEE8-1B16-084B-C078-36664DFD25CE}"/>
          </ac:spMkLst>
        </pc:spChg>
        <pc:spChg chg="mod">
          <ac:chgData name="Nina Bauermann | i-pointing" userId="ea9b2913-e845-4eeb-a112-7187b6c4b448" providerId="ADAL" clId="{1197DA14-CBF1-4FCE-BEF7-7CCD6A0D3984}" dt="2026-07-16T12:56:16.839" v="145" actId="790"/>
          <ac:spMkLst>
            <pc:docMk/>
            <pc:sldMk cId="3405563649" sldId="2041"/>
            <ac:spMk id="3" creationId="{99F6B362-2C4A-60B0-AF38-E20FE5A21447}"/>
          </ac:spMkLst>
        </pc:spChg>
        <pc:spChg chg="mod">
          <ac:chgData name="Nina Bauermann | i-pointing" userId="ea9b2913-e845-4eeb-a112-7187b6c4b448" providerId="ADAL" clId="{1197DA14-CBF1-4FCE-BEF7-7CCD6A0D3984}" dt="2026-07-16T12:56:16.841" v="146" actId="790"/>
          <ac:spMkLst>
            <pc:docMk/>
            <pc:sldMk cId="3405563649" sldId="2041"/>
            <ac:spMk id="29" creationId="{CE193E41-C8F9-BFF3-EDBF-6F020F1C5B94}"/>
          </ac:spMkLst>
        </pc:spChg>
        <pc:spChg chg="mod">
          <ac:chgData name="Nina Bauermann | i-pointing" userId="ea9b2913-e845-4eeb-a112-7187b6c4b448" providerId="ADAL" clId="{1197DA14-CBF1-4FCE-BEF7-7CCD6A0D3984}" dt="2026-07-16T13:00:01.019" v="275"/>
          <ac:spMkLst>
            <pc:docMk/>
            <pc:sldMk cId="3405563649" sldId="2041"/>
            <ac:spMk id="55" creationId="{6F43593D-3C92-C728-D3B4-7F05CF31CCB2}"/>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200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4336413" y="0"/>
            <a:ext cx="2520000" cy="458788"/>
          </a:xfrm>
          <a:prstGeom prst="rect">
            <a:avLst/>
          </a:prstGeom>
        </p:spPr>
        <p:txBody>
          <a:bodyPr vert="horz" lIns="91440" tIns="45720" rIns="91440" bIns="45720" rtlCol="0"/>
          <a:lstStyle>
            <a:lvl1pPr algn="r">
              <a:defRPr sz="1200"/>
            </a:lvl1pPr>
          </a:lstStyle>
          <a:p>
            <a:fld id="{1DBDA71A-1B2A-4433-8945-45370C4DCDE9}" type="datetimeFigureOut">
              <a:rPr lang="de-DE" smtClean="0"/>
              <a:t>23.07.2026</a:t>
            </a:fld>
            <a:endParaRPr lang="de-DE"/>
          </a:p>
        </p:txBody>
      </p:sp>
      <p:sp>
        <p:nvSpPr>
          <p:cNvPr id="4" name="Footer Placeholder 3"/>
          <p:cNvSpPr>
            <a:spLocks noGrp="1"/>
          </p:cNvSpPr>
          <p:nvPr>
            <p:ph type="ftr" sz="quarter" idx="2"/>
          </p:nvPr>
        </p:nvSpPr>
        <p:spPr>
          <a:xfrm>
            <a:off x="0" y="8685213"/>
            <a:ext cx="25200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4336413" y="8685213"/>
            <a:ext cx="2520000" cy="458787"/>
          </a:xfrm>
          <a:prstGeom prst="rect">
            <a:avLst/>
          </a:prstGeom>
        </p:spPr>
        <p:txBody>
          <a:bodyPr vert="horz" lIns="91440" tIns="45720" rIns="91440" bIns="45720" rtlCol="0" anchor="b"/>
          <a:lstStyle>
            <a:lvl1pPr algn="r">
              <a:defRPr sz="1200"/>
            </a:lvl1pPr>
          </a:lstStyle>
          <a:p>
            <a:r>
              <a:rPr lang="de-DE" b="1"/>
              <a:t>Handout No. </a:t>
            </a:r>
            <a:fld id="{B49B9624-A158-41A9-AA0A-67326D52065F}" type="slidenum">
              <a:rPr lang="de-DE" smtClean="0"/>
              <a:t>‹Nr.›</a:t>
            </a:fld>
            <a:endParaRPr lang="de-DE"/>
          </a:p>
        </p:txBody>
      </p:sp>
      <p:pic>
        <p:nvPicPr>
          <p:cNvPr id="6" name="Picture 6" descr="\\vmware-host\Shared Folders\von PS\Siemens Healthineers\sh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0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5200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336413" y="0"/>
            <a:ext cx="2520000" cy="457200"/>
          </a:xfrm>
          <a:prstGeom prst="rect">
            <a:avLst/>
          </a:prstGeom>
        </p:spPr>
        <p:txBody>
          <a:bodyPr vert="horz" lIns="91440" tIns="45720" rIns="91440" bIns="45720" rtlCol="0"/>
          <a:lstStyle>
            <a:lvl1pPr algn="r">
              <a:defRPr sz="1200"/>
            </a:lvl1pPr>
          </a:lstStyle>
          <a:p>
            <a:fld id="{03F07D9B-B795-4FD2-B57A-16A22194EECE}" type="datetimeFigureOut">
              <a:rPr lang="de-DE" smtClean="0"/>
              <a:t>23.07.2026</a:t>
            </a:fld>
            <a:endParaRPr lang="de-DE"/>
          </a:p>
        </p:txBody>
      </p:sp>
      <p:sp>
        <p:nvSpPr>
          <p:cNvPr id="4" name="Folienbildplatzhalt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5200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336413" y="8685213"/>
            <a:ext cx="2520000" cy="457200"/>
          </a:xfrm>
          <a:prstGeom prst="rect">
            <a:avLst/>
          </a:prstGeom>
        </p:spPr>
        <p:txBody>
          <a:bodyPr vert="horz" lIns="91440" tIns="45720" rIns="91440" bIns="45720" rtlCol="0" anchor="b"/>
          <a:lstStyle>
            <a:lvl1pPr algn="r">
              <a:defRPr sz="1200"/>
            </a:lvl1pPr>
          </a:lstStyle>
          <a:p>
            <a:r>
              <a:rPr lang="de-DE" b="1"/>
              <a:t>Notes No. </a:t>
            </a:r>
            <a:fld id="{D4C7309E-6B14-43E2-9D02-8D68126D84D9}" type="slidenum">
              <a:rPr lang="de-DE" smtClean="0"/>
              <a:pPr/>
              <a:t>‹Nr.›</a:t>
            </a:fld>
            <a:endParaRPr lang="de-DE"/>
          </a:p>
        </p:txBody>
      </p:sp>
      <p:pic>
        <p:nvPicPr>
          <p:cNvPr id="8" name="Picture 6" descr="\\vmware-host\Shared Folders\von PS\Siemens Healthineers\sh_logo_RGB.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3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t>Notes No. </a:t>
            </a:r>
            <a:fld id="{D4C7309E-6B14-43E2-9D02-8D68126D84D9}" type="slidenum">
              <a:rPr lang="en-US" smtClean="0"/>
              <a:pPr/>
              <a:t>9</a:t>
            </a:fld>
            <a:endParaRPr lang="en-US"/>
          </a:p>
        </p:txBody>
      </p:sp>
    </p:spTree>
    <p:extLst>
      <p:ext uri="{BB962C8B-B14F-4D97-AF65-F5344CB8AC3E}">
        <p14:creationId xmlns:p14="http://schemas.microsoft.com/office/powerpoint/2010/main" val="2734964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1.xml"/><Relationship Id="rId1" Type="http://schemas.openxmlformats.org/officeDocument/2006/relationships/tags" Target="../tags/tag5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xml"/><Relationship Id="rId1" Type="http://schemas.openxmlformats.org/officeDocument/2006/relationships/tags" Target="../tags/tag5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1.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2.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3.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4.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5.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6.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7.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Picture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51D1A70-E573-9D75-F4AD-E51A4B4353EE}"/>
              </a:ext>
            </a:extLst>
          </p:cNvPr>
          <p:cNvGraphicFramePr>
            <a:graphicFrameLocks noChangeAspect="1"/>
          </p:cNvGraphicFramePr>
          <p:nvPr userDrawn="1">
            <p:custDataLst>
              <p:tags r:id="rId1"/>
            </p:custDataLst>
            <p:extLst>
              <p:ext uri="{D42A27DB-BD31-4B8C-83A1-F6EECF244321}">
                <p14:modId xmlns:p14="http://schemas.microsoft.com/office/powerpoint/2010/main" val="1056929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E51D1A70-E573-9D75-F4AD-E51A4B435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 name="Date Placeholder 7">
            <a:extLst>
              <a:ext uri="{FF2B5EF4-FFF2-40B4-BE49-F238E27FC236}">
                <a16:creationId xmlns:a16="http://schemas.microsoft.com/office/drawing/2014/main" id="{980E2521-6B94-19CF-10BA-8A83B30813C7}"/>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9" name="Footer Placeholder 8">
            <a:extLst>
              <a:ext uri="{FF2B5EF4-FFF2-40B4-BE49-F238E27FC236}">
                <a16:creationId xmlns:a16="http://schemas.microsoft.com/office/drawing/2014/main" id="{1BD1BDC2-2A3C-B28C-52F4-2B160C28A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0" name="Slide Number Placeholder 9">
            <a:extLst>
              <a:ext uri="{FF2B5EF4-FFF2-40B4-BE49-F238E27FC236}">
                <a16:creationId xmlns:a16="http://schemas.microsoft.com/office/drawing/2014/main" id="{F0F2F894-92D8-A38E-4196-8815C5380412}"/>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3272349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Content section) White">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1E9547D-E66A-43E4-873F-D850A64DDB3E}"/>
              </a:ext>
            </a:extLst>
          </p:cNvPr>
          <p:cNvGraphicFramePr>
            <a:graphicFrameLocks noChangeAspect="1"/>
          </p:cNvGraphicFramePr>
          <p:nvPr userDrawn="1">
            <p:custDataLst>
              <p:tags r:id="rId1"/>
            </p:custDataLst>
            <p:extLst>
              <p:ext uri="{D42A27DB-BD31-4B8C-83A1-F6EECF244321}">
                <p14:modId xmlns:p14="http://schemas.microsoft.com/office/powerpoint/2010/main" val="308996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01E9547D-E66A-43E4-873F-D850A64DDB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bg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tabLst>
                <a:tab pos="5451475" algn="r"/>
              </a:tabLst>
              <a:defRPr sz="1600"/>
            </a:lvl3pPr>
            <a:lvl4pPr>
              <a:tabLst>
                <a:tab pos="5451475" algn="r"/>
              </a:tabLst>
              <a:defRPr sz="1600"/>
            </a:lvl4pPr>
            <a:lvl5pPr>
              <a:tabLst>
                <a:tab pos="5451475" algn="r"/>
              </a:tabLst>
              <a:defRPr sz="1600"/>
            </a:lvl5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23BB6728-3963-0C88-5030-BD02808C114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FE3FFE92-1EC4-F7A3-FDE0-E1788F1BD5F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40121F48-B15E-8B0B-5A59-C548714EF3BD}"/>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E1FAEC27-4173-D38D-26C8-6CAA42E8DC70}"/>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847770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Picture (M)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D2C7A68-081B-B7E8-1C25-C6AC1AD4BFF1}"/>
              </a:ext>
            </a:extLst>
          </p:cNvPr>
          <p:cNvGraphicFramePr>
            <a:graphicFrameLocks noChangeAspect="1"/>
          </p:cNvGraphicFramePr>
          <p:nvPr userDrawn="1">
            <p:custDataLst>
              <p:tags r:id="rId1"/>
            </p:custDataLst>
            <p:extLst>
              <p:ext uri="{D42A27DB-BD31-4B8C-83A1-F6EECF244321}">
                <p14:modId xmlns:p14="http://schemas.microsoft.com/office/powerpoint/2010/main" val="2119204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D2C7A68-081B-B7E8-1C25-C6AC1AD4BF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52 pt</a:t>
            </a:r>
            <a:endParaRPr lang="en-US"/>
          </a:p>
        </p:txBody>
      </p:sp>
      <p:sp>
        <p:nvSpPr>
          <p:cNvPr id="8" name="Subhead">
            <a:extLst>
              <a:ext uri="{FF2B5EF4-FFF2-40B4-BE49-F238E27FC236}">
                <a16:creationId xmlns:a16="http://schemas.microsoft.com/office/drawing/2014/main" id="{319738D7-52EA-922F-A19E-076D225675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3" name="Chapter number">
            <a:extLst>
              <a:ext uri="{FF2B5EF4-FFF2-40B4-BE49-F238E27FC236}">
                <a16:creationId xmlns:a16="http://schemas.microsoft.com/office/drawing/2014/main" id="{F97647EB-E5F8-9D59-DBA6-B0E752DEA876}"/>
              </a:ext>
            </a:extLst>
          </p:cNvPr>
          <p:cNvSpPr>
            <a:spLocks noGrp="1"/>
          </p:cNvSpPr>
          <p:nvPr>
            <p:ph type="body" sz="quarter" idx="10" hasCustomPrompt="1"/>
          </p:nvPr>
        </p:nvSpPr>
        <p:spPr>
          <a:xfrm>
            <a:off x="540000" y="1051200"/>
            <a:ext cx="263817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10" name="Footnote">
            <a:extLst>
              <a:ext uri="{FF2B5EF4-FFF2-40B4-BE49-F238E27FC236}">
                <a16:creationId xmlns:a16="http://schemas.microsoft.com/office/drawing/2014/main" id="{2AAF8A86-49EA-E88C-C6E9-21D677198236}"/>
              </a:ext>
            </a:extLst>
          </p:cNvPr>
          <p:cNvSpPr>
            <a:spLocks noGrp="1"/>
          </p:cNvSpPr>
          <p:nvPr>
            <p:ph type="body" sz="quarter" idx="16"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6" name="Picture placeholder" descr="Chapter title image or video">
            <a:extLst>
              <a:ext uri="{FF2B5EF4-FFF2-40B4-BE49-F238E27FC236}">
                <a16:creationId xmlns:a16="http://schemas.microsoft.com/office/drawing/2014/main" id="{7C892E8E-CF70-AA46-31E3-A047CF69C2B1}"/>
              </a:ext>
            </a:extLst>
          </p:cNvPr>
          <p:cNvSpPr>
            <a:spLocks noGrp="1"/>
          </p:cNvSpPr>
          <p:nvPr>
            <p:ph type="pic" sz="quarter" idx="12" hasCustomPrompt="1"/>
          </p:nvPr>
        </p:nvSpPr>
        <p:spPr>
          <a:xfrm>
            <a:off x="7115375" y="-1"/>
            <a:ext cx="50544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a:solidFill>
                <a:schemeClr val="tx1"/>
              </a:solidFill>
            </a:endParaRPr>
          </a:p>
        </p:txBody>
      </p:sp>
      <p:sp>
        <p:nvSpPr>
          <p:cNvPr id="5" name="Slide Number">
            <a:extLst>
              <a:ext uri="{FF2B5EF4-FFF2-40B4-BE49-F238E27FC236}">
                <a16:creationId xmlns:a16="http://schemas.microsoft.com/office/drawing/2014/main" id="{97124FB8-F9A0-237F-5446-F5251749DD8E}"/>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3F4385EF-A476-FA5B-F98F-EB9AEAB5E569}"/>
              </a:ext>
              <a:ext uri="{C183D7F6-B498-43B3-948B-1728B52AA6E4}">
                <adec:decorative xmlns:adec="http://schemas.microsoft.com/office/drawing/2017/decorative" val="1"/>
              </a:ext>
            </a:extLst>
          </p:cNvPr>
          <p:cNvSpPr>
            <a:spLocks noGrp="1"/>
          </p:cNvSpPr>
          <p:nvPr>
            <p:ph type="dt" sz="half" idx="1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1310136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Picture (M) Whit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8E1DFE8-4E85-0C36-E262-C4CB196BD34E}"/>
              </a:ext>
            </a:extLst>
          </p:cNvPr>
          <p:cNvGraphicFramePr>
            <a:graphicFrameLocks noChangeAspect="1"/>
          </p:cNvGraphicFramePr>
          <p:nvPr userDrawn="1">
            <p:custDataLst>
              <p:tags r:id="rId1"/>
            </p:custDataLst>
            <p:extLst>
              <p:ext uri="{D42A27DB-BD31-4B8C-83A1-F6EECF244321}">
                <p14:modId xmlns:p14="http://schemas.microsoft.com/office/powerpoint/2010/main" val="2695775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8E1DFE8-4E85-0C36-E262-C4CB196BD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SH-Bree-Headline 52 pt</a:t>
            </a:r>
          </a:p>
        </p:txBody>
      </p:sp>
      <p:sp>
        <p:nvSpPr>
          <p:cNvPr id="2" name="Subhead"/>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pPr lvl="0"/>
            <a:r>
              <a:rPr lang="en-US"/>
              <a:t>Subheadline Calibri 22 pt</a:t>
            </a:r>
          </a:p>
        </p:txBody>
      </p:sp>
      <p:sp>
        <p:nvSpPr>
          <p:cNvPr id="4" name="Chapter number">
            <a:extLst>
              <a:ext uri="{FF2B5EF4-FFF2-40B4-BE49-F238E27FC236}">
                <a16:creationId xmlns:a16="http://schemas.microsoft.com/office/drawing/2014/main" id="{F4AEEC91-B583-2BD8-1CF8-8F914A85825A}"/>
              </a:ext>
            </a:extLst>
          </p:cNvPr>
          <p:cNvSpPr>
            <a:spLocks noGrp="1"/>
          </p:cNvSpPr>
          <p:nvPr>
            <p:ph type="body" sz="quarter" idx="11"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9" name="Footnote">
            <a:extLst>
              <a:ext uri="{FF2B5EF4-FFF2-40B4-BE49-F238E27FC236}">
                <a16:creationId xmlns:a16="http://schemas.microsoft.com/office/drawing/2014/main" id="{63A13AEC-6E96-4994-BA26-3AFB5FCFE509}"/>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a:solidFill>
                  <a:schemeClr val="tx1"/>
                </a:solidFill>
              </a:rPr>
              <a:t>Click to add footnote</a:t>
            </a:r>
            <a:br>
              <a:rPr lang="en-US" sz="1000" b="0">
                <a:solidFill>
                  <a:schemeClr val="tx1"/>
                </a:solidFill>
              </a:rPr>
            </a:br>
            <a:r>
              <a:rPr lang="en-US" sz="1000" b="0">
                <a:solidFill>
                  <a:schemeClr val="tx1"/>
                </a:solidFill>
              </a:rPr>
              <a:t>second line</a:t>
            </a:r>
          </a:p>
        </p:txBody>
      </p:sp>
      <p:sp>
        <p:nvSpPr>
          <p:cNvPr id="10" name="Picture placeholder" descr="Chapter title image or video">
            <a:extLst>
              <a:ext uri="{C183D7F6-B498-43B3-948B-1728B52AA6E4}">
                <adec:decorative xmlns:adec="http://schemas.microsoft.com/office/drawing/2017/decorative" val="0"/>
              </a:ext>
            </a:extLst>
          </p:cNvPr>
          <p:cNvSpPr>
            <a:spLocks noGrp="1"/>
          </p:cNvSpPr>
          <p:nvPr>
            <p:ph type="pic" sz="quarter" idx="10" hasCustomPrompt="1"/>
          </p:nvPr>
        </p:nvSpPr>
        <p:spPr>
          <a:xfrm>
            <a:off x="7115375" y="0"/>
            <a:ext cx="5054400" cy="6858000"/>
          </a:xfrm>
          <a:noFill/>
        </p:spPr>
        <p:txBody>
          <a:bodyPr lIns="180000" tIns="396000" rIns="144000" bIns="108000"/>
          <a:lstStyle>
            <a:lvl1pPr>
              <a:defRPr/>
            </a:lvl1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sp>
        <p:nvSpPr>
          <p:cNvPr id="6" name="Slide Number">
            <a:extLst>
              <a:ext uri="{FF2B5EF4-FFF2-40B4-BE49-F238E27FC236}">
                <a16:creationId xmlns:a16="http://schemas.microsoft.com/office/drawing/2014/main" id="{930822C3-BA07-FA60-C6C8-AF1B36F7EFF3}"/>
              </a:ext>
              <a:ext uri="{C183D7F6-B498-43B3-948B-1728B52AA6E4}">
                <adec:decorative xmlns:adec="http://schemas.microsoft.com/office/drawing/2017/decorative" val="1"/>
              </a:ext>
            </a:extLst>
          </p:cNvPr>
          <p:cNvSpPr>
            <a:spLocks noGrp="1"/>
          </p:cNvSpPr>
          <p:nvPr>
            <p:ph type="sldNum" sz="quarter" idx="13"/>
          </p:nvPr>
        </p:nvSpPr>
        <p:spPr/>
        <p:txBody>
          <a:bodyPr/>
          <a:lstStyle>
            <a:lvl1pPr algn="r">
              <a:defRPr>
                <a:solidFill>
                  <a:schemeClr val="tx1"/>
                </a:solidFill>
              </a:defRPr>
            </a:lvl1pPr>
          </a:lstStyle>
          <a:p>
            <a:fld id="{42B424FB-C8CA-40D0-9E9F-83B6197CB6E7}" type="slidenum">
              <a:rPr lang="en-US" smtClean="0"/>
              <a:pPr/>
              <a:t>‹Nr.›</a:t>
            </a:fld>
            <a:endParaRPr lang="en-US"/>
          </a:p>
        </p:txBody>
      </p:sp>
      <p:sp>
        <p:nvSpPr>
          <p:cNvPr id="5" name="Restricted (Image slides)">
            <a:extLst>
              <a:ext uri="{FF2B5EF4-FFF2-40B4-BE49-F238E27FC236}">
                <a16:creationId xmlns:a16="http://schemas.microsoft.com/office/drawing/2014/main" id="{25BEAE28-5438-4B29-1C63-2B66EA5438DC}"/>
              </a:ext>
              <a:ext uri="{C183D7F6-B498-43B3-948B-1728B52AA6E4}">
                <adec:decorative xmlns:adec="http://schemas.microsoft.com/office/drawing/2017/decorative" val="1"/>
              </a:ext>
            </a:extLst>
          </p:cNvPr>
          <p:cNvSpPr>
            <a:spLocks noGrp="1"/>
          </p:cNvSpPr>
          <p:nvPr>
            <p:ph type="dt" sz="half" idx="12"/>
          </p:nvPr>
        </p:nvSpPr>
        <p:spPr/>
        <p:txBody>
          <a:bodyPr/>
          <a:lstStyle>
            <a:lvl1pPr algn="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82557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icture (XL) Bla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B74C8B9-B86E-4F67-E483-3F9D0E3518EF}"/>
              </a:ext>
            </a:extLst>
          </p:cNvPr>
          <p:cNvGraphicFramePr>
            <a:graphicFrameLocks noChangeAspect="1"/>
          </p:cNvGraphicFramePr>
          <p:nvPr userDrawn="1">
            <p:custDataLst>
              <p:tags r:id="rId1"/>
            </p:custDataLst>
            <p:extLst>
              <p:ext uri="{D42A27DB-BD31-4B8C-83A1-F6EECF244321}">
                <p14:modId xmlns:p14="http://schemas.microsoft.com/office/powerpoint/2010/main" val="322363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6B74C8B9-B86E-4F67-E483-3F9D0E3518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DFFBA768-C752-51A1-38E0-57576614DBCE}"/>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31486CD0-730A-ACAE-86BD-025D492F1C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a:t>Subheadline Calibri 22 pt</a:t>
            </a:r>
          </a:p>
        </p:txBody>
      </p:sp>
      <p:sp>
        <p:nvSpPr>
          <p:cNvPr id="9" name="Chapter number">
            <a:extLst>
              <a:ext uri="{FF2B5EF4-FFF2-40B4-BE49-F238E27FC236}">
                <a16:creationId xmlns:a16="http://schemas.microsoft.com/office/drawing/2014/main" id="{C54D5787-D2BB-095C-5EB8-60C173EC177D}"/>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FAEFF272-3C7B-A68F-4C98-923E4DE09849}"/>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4" name="Slide Number">
            <a:extLst>
              <a:ext uri="{FF2B5EF4-FFF2-40B4-BE49-F238E27FC236}">
                <a16:creationId xmlns:a16="http://schemas.microsoft.com/office/drawing/2014/main" id="{E30F6967-8239-858A-58F9-469D9DF7A63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D7CD2075-E6CA-F33C-AE66-3E46A282C13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6B5B2B21-1232-3649-41B5-F98AB2D33A08}"/>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97964712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8278089-B3F1-3EC7-AA4E-7BA80CA3903E}"/>
              </a:ext>
            </a:extLst>
          </p:cNvPr>
          <p:cNvGraphicFramePr>
            <a:graphicFrameLocks noChangeAspect="1"/>
          </p:cNvGraphicFramePr>
          <p:nvPr userDrawn="1">
            <p:custDataLst>
              <p:tags r:id="rId1"/>
            </p:custDataLst>
            <p:extLst>
              <p:ext uri="{D42A27DB-BD31-4B8C-83A1-F6EECF244321}">
                <p14:modId xmlns:p14="http://schemas.microsoft.com/office/powerpoint/2010/main" val="2608266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D8278089-B3F1-3EC7-AA4E-7BA80CA390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a:t>Insert chapter title </a:t>
            </a:r>
            <a:br>
              <a:rPr lang="en-US"/>
            </a:br>
            <a:r>
              <a:rPr lang="en-US"/>
              <a:t>picture or video</a:t>
            </a:r>
            <a:r>
              <a:rPr lang="de-DE"/>
              <a:t>.</a:t>
            </a:r>
            <a:br>
              <a:rPr lang="de-DE"/>
            </a:br>
            <a:br>
              <a:rPr lang="en-US"/>
            </a:br>
            <a:r>
              <a:rPr lang="en-US"/>
              <a:t>Alternatively, delete </a:t>
            </a:r>
            <a:br>
              <a:rPr lang="en-US"/>
            </a:br>
            <a:r>
              <a:rPr lang="en-US"/>
              <a:t>the media frame </a:t>
            </a:r>
            <a:br>
              <a:rPr lang="en-US"/>
            </a:br>
            <a:r>
              <a:rPr lang="en-US"/>
              <a:t>to get a plain text </a:t>
            </a:r>
            <a:br>
              <a:rPr lang="en-US"/>
            </a:br>
            <a:r>
              <a:rPr lang="en-US"/>
              <a:t>chapter.</a:t>
            </a:r>
          </a:p>
        </p:txBody>
      </p:sp>
      <p:sp>
        <p:nvSpPr>
          <p:cNvPr id="8" name="Headline">
            <a:extLst>
              <a:ext uri="{FF2B5EF4-FFF2-40B4-BE49-F238E27FC236}">
                <a16:creationId xmlns:a16="http://schemas.microsoft.com/office/drawing/2014/main" id="{ED6E33A5-4568-5C1D-6480-6A8BB0DDEBC7}"/>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bg2"/>
                </a:solidFill>
              </a:defRPr>
            </a:lvl1pPr>
          </a:lstStyle>
          <a:p>
            <a:r>
              <a:rPr lang="en-US" noProof="0"/>
              <a:t>SH-Bree-Headline </a:t>
            </a:r>
            <a:br>
              <a:rPr lang="en-US" noProof="0"/>
            </a:br>
            <a:r>
              <a:rPr lang="en-US" noProof="0"/>
              <a:t>up to 60 pt</a:t>
            </a:r>
            <a:endParaRPr lang="en-US"/>
          </a:p>
        </p:txBody>
      </p:sp>
      <p:sp>
        <p:nvSpPr>
          <p:cNvPr id="10" name="Subhead">
            <a:extLst>
              <a:ext uri="{FF2B5EF4-FFF2-40B4-BE49-F238E27FC236}">
                <a16:creationId xmlns:a16="http://schemas.microsoft.com/office/drawing/2014/main" id="{6170EA84-1D2B-779F-5082-9A910024F2E7}"/>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stStyle>
          <a:p>
            <a:pPr lvl="0"/>
            <a:r>
              <a:rPr lang="en-US"/>
              <a:t>Subheadline Calibri 22 pt</a:t>
            </a:r>
          </a:p>
        </p:txBody>
      </p:sp>
      <p:sp>
        <p:nvSpPr>
          <p:cNvPr id="9" name="Chapter number">
            <a:extLst>
              <a:ext uri="{FF2B5EF4-FFF2-40B4-BE49-F238E27FC236}">
                <a16:creationId xmlns:a16="http://schemas.microsoft.com/office/drawing/2014/main" id="{F1E47F49-D30E-9CF4-5C45-FFF4AE37C3A1}"/>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Chapter number SH-Bree-Headline 22 pt</a:t>
            </a:r>
          </a:p>
        </p:txBody>
      </p:sp>
      <p:sp>
        <p:nvSpPr>
          <p:cNvPr id="6" name="Author">
            <a:extLst>
              <a:ext uri="{FF2B5EF4-FFF2-40B4-BE49-F238E27FC236}">
                <a16:creationId xmlns:a16="http://schemas.microsoft.com/office/drawing/2014/main" id="{929FE5EE-72C1-00AC-40E6-739FAD8E18ED}"/>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A8FC789E-E066-CD78-9074-965B6C30EB6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4" name="Restricted (Image slides)">
            <a:extLst>
              <a:ext uri="{FF2B5EF4-FFF2-40B4-BE49-F238E27FC236}">
                <a16:creationId xmlns:a16="http://schemas.microsoft.com/office/drawing/2014/main" id="{F5405DDF-6C72-0E0D-E85C-E08BC837A35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2" name="Footnote">
            <a:extLst>
              <a:ext uri="{FF2B5EF4-FFF2-40B4-BE49-F238E27FC236}">
                <a16:creationId xmlns:a16="http://schemas.microsoft.com/office/drawing/2014/main" id="{9FAA60D7-27A3-D17B-D4B5-23BCB0BB344F}"/>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Tree>
    <p:extLst>
      <p:ext uri="{BB962C8B-B14F-4D97-AF65-F5344CB8AC3E}">
        <p14:creationId xmlns:p14="http://schemas.microsoft.com/office/powerpoint/2010/main" val="11934105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Black">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513893-3189-BBBC-9810-20BB42239606}"/>
              </a:ext>
            </a:extLst>
          </p:cNvPr>
          <p:cNvGraphicFramePr>
            <a:graphicFrameLocks noChangeAspect="1"/>
          </p:cNvGraphicFramePr>
          <p:nvPr userDrawn="1">
            <p:custDataLst>
              <p:tags r:id="rId1"/>
            </p:custDataLst>
            <p:extLst>
              <p:ext uri="{D42A27DB-BD31-4B8C-83A1-F6EECF244321}">
                <p14:modId xmlns:p14="http://schemas.microsoft.com/office/powerpoint/2010/main" val="3908448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5513893-3189-BBBC-9810-20BB422396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9BE5511C-2373-FE27-5363-28E0FC140523}"/>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7BCE6219-B9B3-9559-80BF-1E59FE3BA5CD}"/>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76CE0C3D-493A-BB8E-DE68-9A0C0FA77B5D}"/>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4BB36DA0-D399-E358-8309-2B1EDB0394A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745708F6-A788-17B6-FE74-CF4505BB65A5}"/>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A0971FB8-BE20-9E35-4D2D-0AB2EB5E6E30}"/>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E96565AC-604D-D42F-2994-DB0BD0281194}"/>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4EB8A57C-3562-D5EC-E0DA-1462EA684055}"/>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5D700B93-DD89-B61C-BCC4-C11F39ED11E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ABA800C-9635-95E8-2732-C990678D5954}"/>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627BBBF6-6F51-489F-2FD7-1A39C85322F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53ABBE4C-99A1-ECD1-13DA-3E4E386C27E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4106C121-CDB3-87F0-F8AA-98BD524920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D9FAF479-5839-EB12-940A-AC7F8112635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61DA5C82-D1AD-BE55-17DD-A379E0D4DDB0}"/>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06FC9312-DCD1-0AB3-AF18-D9F69B0196DB}"/>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F5227964-7E79-7EC7-B0EE-562D654F4923}"/>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D9AF487-B1A5-18B2-D3B4-B0B4BAF63A26}"/>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88FA9D73-3903-CF79-1C1F-FA5D2CA0BA89}"/>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3BC09A2D-4994-5EF2-350B-795ADBF6480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3E910A66-F07C-7C72-1851-08BB54B9711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F9971D8F-7EBD-CE56-5AB6-535A7746430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6327A3B1-81FE-F46A-A767-CFBD8395E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234D1C6-A135-C9E2-F487-EC6B0BEDD24B}"/>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E5475DD-9788-D5AD-D200-0906981562E0}"/>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B14F8D8C-E652-94AC-4245-5B3FEAD7E569}"/>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39BD4352-EE96-9DA7-4DF3-D24521552E8D}"/>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4D42256E-B2CD-F96D-0F47-E2F58C0B471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C464E668-4713-0D49-B942-BCE92600852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1D66EE20-8C4E-160E-88D0-E1007F78837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A1B97ACE-3CAA-992B-1EE6-7D1F6192408A}"/>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2B84F017-E944-6170-5A49-D605942B7651}"/>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270EB09-F7FA-AEE1-1115-8ED83882AD67}"/>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A2D8875-B51C-4CE6-6AF6-017258F81C29}"/>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C0EBBF77-7AF4-747C-A5E2-8767995917BA}"/>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C251888A-1FCC-4208-6BE6-98CF54D52C9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246607D-49DB-A813-0AF1-14FA62818D6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24939137-3F33-2BD0-FDF4-FF6D8DDAA24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FE3AECA4-4A9A-A00F-9CA7-3EE751062A73}"/>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C2ECA673-C857-6DAE-186E-81C76CF156D6}"/>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8326BB2C-A518-09C2-9A66-B3A44D82EF3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B1A7158-C55D-1F87-5DD6-7558599C985F}"/>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66A99086-40D6-73FF-05DE-4066A32BC16D}"/>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47929-929D-57B6-8921-A620C88D13C7}"/>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2F9CD697-F9C1-F5E0-F264-BF25307075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EB810437-B4EF-6B5B-16FA-4909F6DC3F61}"/>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A5B51F0D-2CCB-72FA-6620-CF8147D5AED5}"/>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C81769F6-8825-55DB-7045-2B88DAE2B08D}"/>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5F47E905-8DE2-5506-B248-F6CBA8A843D3}"/>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4DFB3B56-2D06-92FB-5924-CF1A4CE12233}"/>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1AA76446-67E6-A39F-63D0-6DD4B4CBB0D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C78F525B-DACB-F3A0-427D-FB0CC15EEAC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ADB9953-9802-ED91-C5C3-2DFC505F93CC}"/>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Picture placeholder" descr="Illustrative image or video">
            <a:extLst>
              <a:ext uri="{FF2B5EF4-FFF2-40B4-BE49-F238E27FC236}">
                <a16:creationId xmlns:a16="http://schemas.microsoft.com/office/drawing/2014/main" id="{95C6C4D6-4FDB-8CC9-BE90-7E80FB2370C0}"/>
              </a:ext>
            </a:extLst>
          </p:cNvPr>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solidFill>
                  <a:schemeClr val="tx1"/>
                </a:solidFill>
              </a:defRPr>
            </a:lvl1pPr>
          </a:lstStyle>
          <a:p>
            <a:r>
              <a:rPr lang="en-US"/>
              <a:t>Insert picture </a:t>
            </a:r>
            <a:br>
              <a:rPr lang="en-US"/>
            </a:br>
            <a:r>
              <a:rPr lang="en-US"/>
              <a:t>or video.</a:t>
            </a:r>
            <a:br>
              <a:rPr lang="en-US"/>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1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a:t>Contents SH-Bree-Headline 27 pt</a:t>
            </a:r>
            <a:br>
              <a:rPr lang="en-US"/>
            </a:br>
            <a:r>
              <a:rPr lang="en-US" noProof="0"/>
              <a:t>Optionally white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Clr>
                <a:schemeClr val="tx2"/>
              </a:buClr>
              <a:buFont typeface="Arial" panose="020B0604020202020204" pitchFamily="34" charset="0"/>
              <a:buChar char="•"/>
              <a:tabLst>
                <a:tab pos="5451475" algn="r"/>
              </a:tabLst>
              <a:defRPr/>
            </a:lvl3pPr>
            <a:lvl4pPr marL="432000" indent="-216000">
              <a:buClr>
                <a:schemeClr val="tx2"/>
              </a:buClr>
              <a:buFont typeface="Arial" panose="020B0604020202020204" pitchFamily="34" charset="0"/>
              <a:buChar char="•"/>
              <a:tabLst>
                <a:tab pos="5451475" algn="r"/>
              </a:tabLst>
              <a:defRPr b="0"/>
            </a:lvl4pPr>
            <a:lvl5pPr marL="0" indent="0">
              <a:buNone/>
              <a:tabLst>
                <a:tab pos="5451475" algn="r"/>
              </a:tabLst>
              <a:defRPr b="1"/>
            </a:lvl5pPr>
            <a:lvl6pPr marL="0" indent="0">
              <a:spcBef>
                <a:spcPts val="600"/>
              </a:spcBef>
              <a:buNone/>
              <a:tabLst>
                <a:tab pos="5451475" algn="r"/>
              </a:tabLst>
              <a:defRPr sz="1600" b="1">
                <a:solidFill>
                  <a:schemeClr val="tx2"/>
                </a:solidFill>
              </a:defRPr>
            </a:lvl6pPr>
            <a:lvl7pPr marL="0" indent="0">
              <a:lnSpc>
                <a:spcPct val="100000"/>
              </a:lnSpc>
              <a:spcBef>
                <a:spcPts val="0"/>
              </a:spcBef>
              <a:spcAft>
                <a:spcPts val="0"/>
              </a:spcAft>
              <a:buNone/>
              <a:tabLst>
                <a:tab pos="5451475" algn="r"/>
              </a:tabLst>
              <a:defRPr sz="1600"/>
            </a:lvl7pPr>
            <a:lvl8pPr marL="216000">
              <a:lnSpc>
                <a:spcPct val="100000"/>
              </a:lnSpc>
              <a:spcBef>
                <a:spcPts val="0"/>
              </a:spcBef>
              <a:spcAft>
                <a:spcPts val="0"/>
              </a:spcAft>
              <a:buClr>
                <a:schemeClr val="tx2"/>
              </a:buClr>
              <a:tabLst>
                <a:tab pos="5451475"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Author">
            <a:extLst>
              <a:ext uri="{FF2B5EF4-FFF2-40B4-BE49-F238E27FC236}">
                <a16:creationId xmlns:a16="http://schemas.microsoft.com/office/drawing/2014/main" id="{9FE57A10-C6FD-DB6F-7DEC-5589918799A6}"/>
              </a:ext>
              <a:ext uri="{C183D7F6-B498-43B3-948B-1728B52AA6E4}">
                <adec:decorative xmlns:adec="http://schemas.microsoft.com/office/drawing/2017/decorative" val="1"/>
              </a:ext>
            </a:extLst>
          </p:cNvPr>
          <p:cNvSpPr>
            <a:spLocks noGrp="1"/>
          </p:cNvSpPr>
          <p:nvPr>
            <p:ph type="ftr" sz="quarter" idx="19"/>
          </p:nvPr>
        </p:nvSpPr>
        <p:spPr/>
        <p:txBody>
          <a:bodyPr/>
          <a:lstStyle>
            <a:lvl1pPr>
              <a:defRPr>
                <a:solidFill>
                  <a:schemeClr val="tx1"/>
                </a:solidFill>
              </a:defRPr>
            </a:lvl1pPr>
          </a:lstStyle>
          <a:p>
            <a:r>
              <a:rPr lang="en-US"/>
              <a:t>SHS DI XP</a:t>
            </a:r>
          </a:p>
        </p:txBody>
      </p:sp>
      <p:sp>
        <p:nvSpPr>
          <p:cNvPr id="9" name="Slide Number">
            <a:extLst>
              <a:ext uri="{FF2B5EF4-FFF2-40B4-BE49-F238E27FC236}">
                <a16:creationId xmlns:a16="http://schemas.microsoft.com/office/drawing/2014/main" id="{7EBCDB63-1562-FC59-31E8-4E90CDDE414D}"/>
              </a:ext>
              <a:ext uri="{C183D7F6-B498-43B3-948B-1728B52AA6E4}">
                <adec:decorative xmlns:adec="http://schemas.microsoft.com/office/drawing/2017/decorative" val="1"/>
              </a:ext>
            </a:extLst>
          </p:cNvPr>
          <p:cNvSpPr>
            <a:spLocks noGrp="1"/>
          </p:cNvSpPr>
          <p:nvPr>
            <p:ph type="sldNum" sz="quarter" idx="20"/>
          </p:nvPr>
        </p:nvSpPr>
        <p:spPr>
          <a:xfrm>
            <a:off x="11347638" y="6340471"/>
            <a:ext cx="280800" cy="144000"/>
          </a:xfrm>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0331EC0D-BDA2-9C30-3EBB-7C7BF1D44790}"/>
              </a:ext>
              <a:ext uri="{C183D7F6-B498-43B3-948B-1728B52AA6E4}">
                <adec:decorative xmlns:adec="http://schemas.microsoft.com/office/drawing/2017/decorative" val="1"/>
              </a:ext>
            </a:extLst>
          </p:cNvPr>
          <p:cNvSpPr>
            <a:spLocks noGrp="1"/>
          </p:cNvSpPr>
          <p:nvPr>
            <p:ph type="dt" sz="half" idx="18"/>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4404269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94BB71-22FE-B3AF-24D8-787702287B9A}"/>
              </a:ext>
            </a:extLst>
          </p:cNvPr>
          <p:cNvGraphicFramePr>
            <a:graphicFrameLocks noChangeAspect="1"/>
          </p:cNvGraphicFramePr>
          <p:nvPr userDrawn="1">
            <p:custDataLst>
              <p:tags r:id="rId1"/>
            </p:custDataLst>
            <p:extLst>
              <p:ext uri="{D42A27DB-BD31-4B8C-83A1-F6EECF244321}">
                <p14:modId xmlns:p14="http://schemas.microsoft.com/office/powerpoint/2010/main" val="2299511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C94BB71-22FE-B3AF-24D8-787702287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5DB840FB-A90D-9BEF-9274-391F07D22397}"/>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0907D8CD-D510-BFC9-618D-425EB3EA3099}"/>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C003AF12-7D84-FB59-18E7-1A3AF31DC88B}"/>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1EDAEB7F-34C0-8032-F2FD-1F1E90835A3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61C881E4-C74D-5372-5BA4-511F3CF4621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F7E43127-A1D0-B297-7DB3-8DB2490D8DAC}"/>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AF528354-A422-3947-1016-7A3161C007A8}"/>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D9C2419A-A9DC-B15D-65DA-0D07C43BF9EC}"/>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396B95E6-DB68-DAAF-5D66-2D5D29536E0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D0BC11B7-615D-A6CF-A052-443139D6461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9DA1A0AF-2D11-FEEE-2323-217A13247B80}"/>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EE5EABD9-5D7E-E26B-2BD2-9EE7BB111587}"/>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9B3A9B89-719D-B925-9775-6204F9ACC4AA}"/>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4844EB2C-62E6-7302-1DDF-72A76EEEA6B6}"/>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F60AD359-9A71-B9CC-F3E6-16B4AB475EB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D09FDA0A-04E1-86B9-3AFB-36F82F297ACA}"/>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C8EA1BF9-2856-5D75-EF79-77FB5B1D86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0E1733E9-3891-72B8-D7E2-BCE1A4970E39}"/>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15663C0C-5CA6-B72E-E2DD-2AE1E0B0B41D}"/>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44D84C49-273C-F032-FDEC-9F050390ACB3}"/>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A4B4D317-8DD3-EA4F-21A4-A6DCD212A2D4}"/>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B9383A27-02E4-BE54-6AC6-3D91DE8CAFE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F7A93DAC-915B-6509-EA88-705C3C4AEDB0}"/>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9D51ADD-59AC-1AEF-6F3F-2C06BE3C6984}"/>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9812B93E-650B-5CC7-5EE7-4FB1E54B6A2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65CD6A3-24B5-7AFE-DE88-9AF12FC42D2E}"/>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EDC7075-BB55-D4B5-6ABC-99CB51A53448}"/>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D3EBDC26-1598-2E51-1C4D-53DB2D99BAF3}"/>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3B59AC62-0B4F-FD09-E61B-1FA3E497DCC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705CFA46-B19C-01C8-C31E-944C5F10CF9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1B201253-B4DF-BA71-6E8C-07EBCFB17B0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59AC0FBD-9B5F-3BA7-40F6-9FDDE3C939F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BC530001-2F5A-0ACA-2E80-A6FA2F717674}"/>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2A9F368-8CEB-1D4D-537E-924379445AF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44ED593-3170-6142-0F43-6ACA3F4AA1F2}"/>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228CDDB8-66C1-4B64-C7BA-0312AC26892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7397B94-B46A-BCBD-9F0D-3326899223D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A1FCF750-FB48-398B-6C18-15C1C4600701}"/>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9B2E6482-9DEB-DD45-E2BA-BB10572562C2}"/>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A8357847-0BAC-995A-40B6-D246210332C3}"/>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B890D08B-03FE-C4E5-F546-40007FAA4341}"/>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36F40E9-3106-856C-4DA4-786980AFB4A5}"/>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E8024D11-8BA1-496D-32EC-3C923785E74B}"/>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A68D1743-BF18-DB0D-36FB-BDF3D09D6603}"/>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3AA82346-BD68-B8B4-B7DF-F306E8D6390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0B6AD0E0-17E4-A7C3-FCCD-A62426430D0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E1D9D16C-036C-CFBC-90A3-3A100F7A314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A0F4FA5-50C4-31DA-8390-FD9E270E6902}"/>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C43D2B47-7C25-2045-594B-4578F829257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19BAD5DE-8B55-CFAE-F582-9152CFD7BD4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44DCDFF5-18FE-E872-64B3-DF9D14D12D63}"/>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59FD7762-6934-8BDE-1C0B-D29E0216BD1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4D23A7D6-E11A-37E9-63AB-CAE043E5C36D}"/>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lvl1pPr>
          </a:lstStyle>
          <a:p>
            <a:r>
              <a:rPr lang="en-US"/>
              <a:t>Contents SH-Bree-Headline 27 pt</a:t>
            </a:r>
            <a:br>
              <a:rPr lang="en-US"/>
            </a:br>
            <a:r>
              <a:rPr lang="en-US" noProof="0"/>
              <a:t>Optionally black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Font typeface="Arial" panose="020B0604020202020204" pitchFamily="34" charset="0"/>
              <a:buChar char="•"/>
              <a:tabLst>
                <a:tab pos="5451475" algn="r"/>
              </a:tabLst>
              <a:defRPr/>
            </a:lvl3pPr>
            <a:lvl4pPr>
              <a:tabLst>
                <a:tab pos="5451475" algn="r"/>
              </a:tabLst>
              <a:defRPr/>
            </a:lvl4pPr>
            <a:lvl5pPr marL="0" indent="0">
              <a:buNone/>
              <a:tabLst>
                <a:tab pos="5451475" algn="r"/>
              </a:tabLst>
              <a:defRPr b="1"/>
            </a:lvl5pPr>
            <a:lvl6pPr marL="0" indent="0">
              <a:spcBef>
                <a:spcPts val="600"/>
              </a:spcBef>
              <a:buNone/>
              <a:tabLst>
                <a:tab pos="5451475" algn="r"/>
              </a:tabLst>
              <a:defRPr sz="1600" b="1">
                <a:solidFill>
                  <a:schemeClr val="bg2"/>
                </a:solidFill>
              </a:defRPr>
            </a:lvl6pPr>
            <a:lvl7pPr marL="0" indent="0">
              <a:buNone/>
              <a:tabLst>
                <a:tab pos="5451475" algn="r"/>
              </a:tabLst>
              <a:defRPr sz="1600"/>
            </a:lvl7pPr>
            <a:lvl8pPr marL="216000">
              <a:tabLst>
                <a:tab pos="5451475" algn="r"/>
              </a:tabLst>
              <a:defRPr sz="1600"/>
            </a:lvl8pPr>
            <a:lvl9pPr marL="432000" indent="-216000">
              <a:spcBef>
                <a:spcPts val="0"/>
              </a:spcBef>
              <a:buFont typeface="Arial" panose="020B0604020202020204" pitchFamily="34" charset="0"/>
              <a:buChar char="•"/>
              <a:tabLst>
                <a:tab pos="5451475"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Illustrative image or video"/>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r>
              <a:rPr lang="en-US"/>
              <a:t>Insert picture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or video.</a:t>
            </a:r>
            <a:br>
              <a:rPr lang="de-DE"/>
            </a:br>
            <a:br>
              <a:rPr lang="en-US"/>
            </a:br>
            <a:r>
              <a:rPr lang="en-US"/>
              <a:t>Alternatively, delete </a:t>
            </a:r>
            <a:br>
              <a:rPr lang="en-US"/>
            </a:br>
            <a:r>
              <a:rPr lang="en-US"/>
              <a:t>the media frame </a:t>
            </a:r>
            <a:br>
              <a:rPr lang="en-US"/>
            </a:br>
            <a:r>
              <a:rPr lang="en-US"/>
              <a:t>to get a plain text </a:t>
            </a:r>
            <a:br>
              <a:rPr lang="en-US"/>
            </a:br>
            <a:r>
              <a:rPr lang="en-US"/>
              <a:t>table of contents.</a:t>
            </a:r>
          </a:p>
        </p:txBody>
      </p:sp>
      <p:sp>
        <p:nvSpPr>
          <p:cNvPr id="8" name="Author">
            <a:extLst>
              <a:ext uri="{FF2B5EF4-FFF2-40B4-BE49-F238E27FC236}">
                <a16:creationId xmlns:a16="http://schemas.microsoft.com/office/drawing/2014/main" id="{D543749A-7784-0871-36BB-C8F0A75B6F4B}"/>
              </a:ext>
            </a:extLst>
          </p:cNvPr>
          <p:cNvSpPr>
            <a:spLocks noGrp="1"/>
          </p:cNvSpPr>
          <p:nvPr>
            <p:ph type="ftr" sz="quarter" idx="19"/>
          </p:nvPr>
        </p:nvSpPr>
        <p:spPr/>
        <p:txBody>
          <a:bodyPr/>
          <a:lstStyle/>
          <a:p>
            <a:r>
              <a:rPr lang="en-US"/>
              <a:t>SHS DI XP</a:t>
            </a:r>
          </a:p>
        </p:txBody>
      </p:sp>
      <p:sp>
        <p:nvSpPr>
          <p:cNvPr id="5" name="Footer">
            <a:extLst>
              <a:ext uri="{FF2B5EF4-FFF2-40B4-BE49-F238E27FC236}">
                <a16:creationId xmlns:a16="http://schemas.microsoft.com/office/drawing/2014/main" id="{9DA92463-40F5-9053-31A6-A4B071D3FCFD}"/>
              </a:ext>
            </a:extLst>
          </p:cNvPr>
          <p:cNvSpPr>
            <a:spLocks noGrp="1"/>
          </p:cNvSpPr>
          <p:nvPr>
            <p:ph type="dt" sz="half" idx="18"/>
          </p:nvPr>
        </p:nvSpPr>
        <p:spPr/>
        <p:txBody>
          <a:bodyPr/>
          <a:lstStyle/>
          <a:p>
            <a:pPr algn="r"/>
            <a:r>
              <a:rPr lang="en-US"/>
              <a:t>Unrestricted © Siemens Healthineers, 2026</a:t>
            </a:r>
          </a:p>
        </p:txBody>
      </p:sp>
      <p:sp>
        <p:nvSpPr>
          <p:cNvPr id="10" name="Slide Number">
            <a:extLst>
              <a:ext uri="{FF2B5EF4-FFF2-40B4-BE49-F238E27FC236}">
                <a16:creationId xmlns:a16="http://schemas.microsoft.com/office/drawing/2014/main" id="{2DA441CB-8CCC-F344-8A03-C3B8C31A7873}"/>
              </a:ext>
            </a:extLst>
          </p:cNvPr>
          <p:cNvSpPr>
            <a:spLocks noGrp="1"/>
          </p:cNvSpPr>
          <p:nvPr>
            <p:ph type="sldNum" sz="quarter" idx="2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49173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duction/Table of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8DB492-D82A-5678-2844-27882EC1229D}"/>
              </a:ext>
            </a:extLst>
          </p:cNvPr>
          <p:cNvGraphicFramePr>
            <a:graphicFrameLocks noChangeAspect="1"/>
          </p:cNvGraphicFramePr>
          <p:nvPr userDrawn="1">
            <p:custDataLst>
              <p:tags r:id="rId1"/>
            </p:custDataLst>
            <p:extLst>
              <p:ext uri="{D42A27DB-BD31-4B8C-83A1-F6EECF244321}">
                <p14:modId xmlns:p14="http://schemas.microsoft.com/office/powerpoint/2010/main" val="3535743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8DB492-D82A-5678-2844-27882EC122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tx2"/>
                </a:solidFill>
              </a:defRPr>
            </a:lvl1pPr>
          </a:lstStyle>
          <a:p>
            <a:r>
              <a:rPr lang="en-US" noProof="0"/>
              <a:t>Table of Contents SH-Bree-Headline 27 pt</a:t>
            </a:r>
            <a:br>
              <a:rPr lang="en-US" noProof="0"/>
            </a:br>
            <a:r>
              <a:rPr lang="en-US" noProof="0"/>
              <a:t>Optionally switch to white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67A5E26-63D7-D377-9305-92E90863982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B29EF63-1B1B-6BDC-835D-9D8635D49F69}"/>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4" name="Footer Placeholder 3">
            <a:extLst>
              <a:ext uri="{FF2B5EF4-FFF2-40B4-BE49-F238E27FC236}">
                <a16:creationId xmlns:a16="http://schemas.microsoft.com/office/drawing/2014/main" id="{4337C8F2-30CB-3CC5-4C5D-9AE835142D83}"/>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3C09D563-E14F-5A7E-E0BF-FC193AA7F94E}"/>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134522826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Table of conten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0B183-73BF-E67F-9BFE-8640B04482E5}"/>
              </a:ext>
            </a:extLst>
          </p:cNvPr>
          <p:cNvGraphicFramePr>
            <a:graphicFrameLocks noChangeAspect="1"/>
          </p:cNvGraphicFramePr>
          <p:nvPr userDrawn="1">
            <p:custDataLst>
              <p:tags r:id="rId1"/>
            </p:custDataLst>
            <p:extLst>
              <p:ext uri="{D42A27DB-BD31-4B8C-83A1-F6EECF244321}">
                <p14:modId xmlns:p14="http://schemas.microsoft.com/office/powerpoint/2010/main" val="25856619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C00B183-73BF-E67F-9BFE-8640B04482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bg2"/>
                </a:solidFill>
              </a:defRPr>
            </a:lvl1pPr>
          </a:lstStyle>
          <a:p>
            <a:r>
              <a:rPr lang="en-US" noProof="0"/>
              <a:t>Table of Contents SH-Bree-Headline 27 pt</a:t>
            </a:r>
            <a:br>
              <a:rPr lang="en-US" noProof="0"/>
            </a:br>
            <a:r>
              <a:rPr lang="en-US" noProof="0"/>
              <a:t>Optionally switch to black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a:t>Text Calibri Bold 18 pt</a:t>
            </a:r>
          </a:p>
          <a:p>
            <a:pPr lvl="1"/>
            <a:r>
              <a:rPr lang="en-US" noProof="0"/>
              <a:t>Text Calibri 18 pt</a:t>
            </a:r>
          </a:p>
          <a:p>
            <a:pPr lvl="2"/>
            <a:r>
              <a:rPr lang="en-US" noProof="0"/>
              <a:t>Text Calibri 18 pt</a:t>
            </a:r>
          </a:p>
          <a:p>
            <a:pPr lvl="0"/>
            <a:r>
              <a:rPr lang="en-US" noProof="0"/>
              <a:t>Text Calibri Bold 18 pt</a:t>
            </a:r>
          </a:p>
          <a:p>
            <a:pPr lvl="1"/>
            <a:r>
              <a:rPr lang="en-US" noProof="0"/>
              <a:t>Text Calibri 18 pt</a:t>
            </a:r>
          </a:p>
          <a:p>
            <a:pPr lvl="2"/>
            <a:r>
              <a:rPr lang="en-US" noProof="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10" name="Siemens Healthineers Logo">
            <a:extLst>
              <a:ext uri="{FF2B5EF4-FFF2-40B4-BE49-F238E27FC236}">
                <a16:creationId xmlns:a16="http://schemas.microsoft.com/office/drawing/2014/main" id="{3E1728FD-CE89-A247-4F37-035F0DD5AB0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CB541966-6BE8-B5C6-A1CF-9B6D6B3F10BC}"/>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p>
        </p:txBody>
      </p:sp>
      <p:sp>
        <p:nvSpPr>
          <p:cNvPr id="7" name="Footer Placeholder 6">
            <a:extLst>
              <a:ext uri="{FF2B5EF4-FFF2-40B4-BE49-F238E27FC236}">
                <a16:creationId xmlns:a16="http://schemas.microsoft.com/office/drawing/2014/main" id="{FC891CD8-59CD-2510-C9EE-94B660C05F21}"/>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p>
        </p:txBody>
      </p:sp>
      <p:sp>
        <p:nvSpPr>
          <p:cNvPr id="9" name="Slide Number Placeholder 8">
            <a:extLst>
              <a:ext uri="{FF2B5EF4-FFF2-40B4-BE49-F238E27FC236}">
                <a16:creationId xmlns:a16="http://schemas.microsoft.com/office/drawing/2014/main" id="{A793E28D-BE6A-C88C-84A8-943C8D9B9B71}"/>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91264153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241512-93BA-A00B-0AC4-A165819F6E57}"/>
              </a:ext>
            </a:extLst>
          </p:cNvPr>
          <p:cNvGraphicFramePr>
            <a:graphicFrameLocks noChangeAspect="1"/>
          </p:cNvGraphicFramePr>
          <p:nvPr userDrawn="1">
            <p:custDataLst>
              <p:tags r:id="rId1"/>
            </p:custDataLst>
            <p:extLst>
              <p:ext uri="{D42A27DB-BD31-4B8C-83A1-F6EECF244321}">
                <p14:modId xmlns:p14="http://schemas.microsoft.com/office/powerpoint/2010/main" val="3299875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A241512-93BA-A00B-0AC4-A165819F6E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EC29F8C5-79E2-4163-20AB-7074EB1613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4433E92-AF86-C144-52BF-1BA7EFEA86DA}"/>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0FB4DF0-4CFB-21EA-06A3-7A20252E4DFF}"/>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0463DCA5-8D08-9AC6-D806-ADD1D9D224FD}"/>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6736602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le Picture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AA7A92-FD38-676A-D802-F705D1E2F702}"/>
              </a:ext>
            </a:extLst>
          </p:cNvPr>
          <p:cNvGraphicFramePr>
            <a:graphicFrameLocks noChangeAspect="1"/>
          </p:cNvGraphicFramePr>
          <p:nvPr userDrawn="1">
            <p:custDataLst>
              <p:tags r:id="rId1"/>
            </p:custDataLst>
            <p:extLst>
              <p:ext uri="{D42A27DB-BD31-4B8C-83A1-F6EECF244321}">
                <p14:modId xmlns:p14="http://schemas.microsoft.com/office/powerpoint/2010/main" val="1580210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4BAA7A92-FD38-676A-D802-F705D1E2F7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4" name="Subhead">
            <a:extLst>
              <a:ext uri="{FF2B5EF4-FFF2-40B4-BE49-F238E27FC236}">
                <a16:creationId xmlns:a16="http://schemas.microsoft.com/office/drawing/2014/main" id="{D5847CCC-A54B-BC65-3F5A-A1D8F8DA633B}"/>
              </a:ext>
            </a:extLst>
          </p:cNvPr>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5" name="Date Placeholder 4">
            <a:extLst>
              <a:ext uri="{FF2B5EF4-FFF2-40B4-BE49-F238E27FC236}">
                <a16:creationId xmlns:a16="http://schemas.microsoft.com/office/drawing/2014/main" id="{FD6A16EF-84C8-6A79-5FD0-291EF4AC460D}"/>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BC111703-76CD-CBB1-59BD-87052435CA4F}"/>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EA2A18E-FFA2-7DF3-C824-E45274126B4C}"/>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4132732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00A4E5-9B9E-2F65-5AA2-40D87CA532A4}"/>
              </a:ext>
            </a:extLst>
          </p:cNvPr>
          <p:cNvGraphicFramePr>
            <a:graphicFrameLocks noChangeAspect="1"/>
          </p:cNvGraphicFramePr>
          <p:nvPr userDrawn="1">
            <p:custDataLst>
              <p:tags r:id="rId1"/>
            </p:custDataLst>
            <p:extLst>
              <p:ext uri="{D42A27DB-BD31-4B8C-83A1-F6EECF244321}">
                <p14:modId xmlns:p14="http://schemas.microsoft.com/office/powerpoint/2010/main" val="3614611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00A4E5-9B9E-2F65-5AA2-40D87CA532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408AEEE2-8F6C-D8DA-A5BD-C18C79200D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465B95F-8BB7-F918-566A-14C70C403ECE}"/>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8338B37-14D8-60CD-6911-0AB146E6E957}"/>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6" name="Slide Number Placeholder 5">
            <a:extLst>
              <a:ext uri="{FF2B5EF4-FFF2-40B4-BE49-F238E27FC236}">
                <a16:creationId xmlns:a16="http://schemas.microsoft.com/office/drawing/2014/main" id="{ADCA73ED-3F40-9F32-9A65-18A37B7C4F8A}"/>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13533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Two Text Box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CE587C-A9C9-4198-D107-309FBBB9E6BB}"/>
              </a:ext>
            </a:extLst>
          </p:cNvPr>
          <p:cNvGraphicFramePr>
            <a:graphicFrameLocks noChangeAspect="1"/>
          </p:cNvGraphicFramePr>
          <p:nvPr userDrawn="1">
            <p:custDataLst>
              <p:tags r:id="rId1"/>
            </p:custDataLst>
            <p:extLst>
              <p:ext uri="{D42A27DB-BD31-4B8C-83A1-F6EECF244321}">
                <p14:modId xmlns:p14="http://schemas.microsoft.com/office/powerpoint/2010/main" val="24038926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5CE587C-A9C9-4198-D107-309FBBB9E6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DE4A7981-F5A0-8480-60AA-7A59BDDD073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F816F9-6210-7C9C-EB2E-75CC68439A0F}"/>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670982F-B59B-78B2-DAFC-9B7A8B826E5E}"/>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F2A9C260-1230-4E31-D8AD-99131B438954}"/>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574731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Two Text Boxe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3E80F2-781B-1A63-AFE0-FAF1E2C14EE3}"/>
              </a:ext>
            </a:extLst>
          </p:cNvPr>
          <p:cNvGraphicFramePr>
            <a:graphicFrameLocks noChangeAspect="1"/>
          </p:cNvGraphicFramePr>
          <p:nvPr userDrawn="1">
            <p:custDataLst>
              <p:tags r:id="rId1"/>
            </p:custDataLst>
            <p:extLst>
              <p:ext uri="{D42A27DB-BD31-4B8C-83A1-F6EECF244321}">
                <p14:modId xmlns:p14="http://schemas.microsoft.com/office/powerpoint/2010/main" val="22615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43E80F2-781B-1A63-AFE0-FAF1E2C14E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698812E1-5C30-E4DB-0326-C21A87BA52F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4F6C8002-5B47-B686-93BA-478252AFCAE3}"/>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AE46AE4F-BAD6-5909-F65A-E8CD0BBB23B0}"/>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p>
        </p:txBody>
      </p:sp>
      <p:sp>
        <p:nvSpPr>
          <p:cNvPr id="6" name="Slide Number Placeholder 5">
            <a:extLst>
              <a:ext uri="{FF2B5EF4-FFF2-40B4-BE49-F238E27FC236}">
                <a16:creationId xmlns:a16="http://schemas.microsoft.com/office/drawing/2014/main" id="{BDEF2E88-19C2-E28A-4F0A-473929134240}"/>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0735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comparison Black">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300A79-3547-B5B6-9F5D-89EA2A782C92}"/>
              </a:ext>
            </a:extLst>
          </p:cNvPr>
          <p:cNvGraphicFramePr>
            <a:graphicFrameLocks noChangeAspect="1"/>
          </p:cNvGraphicFramePr>
          <p:nvPr userDrawn="1">
            <p:custDataLst>
              <p:tags r:id="rId1"/>
            </p:custDataLst>
            <p:extLst>
              <p:ext uri="{D42A27DB-BD31-4B8C-83A1-F6EECF244321}">
                <p14:modId xmlns:p14="http://schemas.microsoft.com/office/powerpoint/2010/main" val="199020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5300A79-3547-B5B6-9F5D-89EA2A782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lvl1pPr>
          </a:lstStyle>
          <a:p>
            <a:r>
              <a:rPr lang="en-US" noProof="0"/>
              <a:t>Title SH-Bree-Headline 27 pt</a:t>
            </a:r>
            <a:br>
              <a:rPr lang="en-US" noProof="0"/>
            </a:br>
            <a:r>
              <a:rPr lang="en-US" noProof="0"/>
              <a:t>Optionally white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bg2"/>
              </a:buClr>
              <a:defRPr sz="1600">
                <a:solidFill>
                  <a:schemeClr val="tx1"/>
                </a:solidFill>
              </a:defRPr>
            </a:lvl3pPr>
            <a:lvl4pPr>
              <a:defRPr sz="1600">
                <a:solidFill>
                  <a:schemeClr val="tx1"/>
                </a:solidFill>
              </a:defRPr>
            </a:lvl4pPr>
            <a:lvl5pPr>
              <a:defRPr sz="1600">
                <a:solidFill>
                  <a:schemeClr val="tx1"/>
                </a:solidFill>
              </a:defRPr>
            </a:lvl5pPr>
            <a:lvl6pPr>
              <a:defRPr sz="1600">
                <a:solidFill>
                  <a:schemeClr val="tx1"/>
                </a:solidFill>
              </a:defRPr>
            </a:lvl6pPr>
            <a:lvl7pPr>
              <a:defRPr sz="1600">
                <a:solidFill>
                  <a:schemeClr val="tx1"/>
                </a:solidFill>
              </a:defRPr>
            </a:lvl7pPr>
            <a:lvl8pP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AD6C392C-3727-0981-EFA9-0E6BF947E4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1F9A899E-420B-D6CB-85CC-31FF1639D29E}"/>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98A94F3C-0B21-B7E8-35FB-FD971296AFDD}"/>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33AA5A1E-749A-2574-9C77-49766555D177}"/>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6723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comparison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9BB13E0-6F00-7196-DA03-E939F4BB3F3C}"/>
              </a:ext>
            </a:extLst>
          </p:cNvPr>
          <p:cNvGraphicFramePr>
            <a:graphicFrameLocks noChangeAspect="1"/>
          </p:cNvGraphicFramePr>
          <p:nvPr userDrawn="1">
            <p:custDataLst>
              <p:tags r:id="rId1"/>
            </p:custDataLst>
            <p:extLst>
              <p:ext uri="{D42A27DB-BD31-4B8C-83A1-F6EECF244321}">
                <p14:modId xmlns:p14="http://schemas.microsoft.com/office/powerpoint/2010/main" val="1257329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9BB13E0-6F00-7196-DA03-E939F4BB3F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White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black for second line</a:t>
            </a:r>
            <a:endParaRPr lang="de-DE"/>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tx2"/>
              </a:buClr>
              <a:defRPr sz="16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vl6pPr>
              <a:buClr>
                <a:schemeClr val="tx2"/>
              </a:buClr>
              <a:defRPr sz="1600">
                <a:solidFill>
                  <a:schemeClr val="bg1"/>
                </a:solidFill>
              </a:defRPr>
            </a:lvl6pPr>
            <a:lvl7pPr>
              <a:buClr>
                <a:schemeClr val="tx2"/>
              </a:buClr>
              <a:defRPr sz="1600">
                <a:solidFill>
                  <a:schemeClr val="bg1"/>
                </a:solidFill>
              </a:defRPr>
            </a:lvl7pPr>
            <a:lvl8pPr>
              <a:buClr>
                <a:schemeClr val="tx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4B348E3-4776-054A-D0FE-5021074C43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D7479FBF-87BD-3AD2-9872-2F2B6079B292}"/>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BBFF6D34-5751-17E7-4FF0-DD9838E868F3}"/>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p>
        </p:txBody>
      </p:sp>
      <p:sp>
        <p:nvSpPr>
          <p:cNvPr id="6" name="Slide Number Placeholder 5">
            <a:extLst>
              <a:ext uri="{FF2B5EF4-FFF2-40B4-BE49-F238E27FC236}">
                <a16:creationId xmlns:a16="http://schemas.microsoft.com/office/drawing/2014/main" id="{5C94E78C-FD7E-329F-9D06-FBF7BD5049E0}"/>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9845214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13B92-D2B2-D2D9-E948-57F8627E98DE}"/>
              </a:ext>
            </a:extLst>
          </p:cNvPr>
          <p:cNvGraphicFramePr>
            <a:graphicFrameLocks noChangeAspect="1"/>
          </p:cNvGraphicFramePr>
          <p:nvPr userDrawn="1">
            <p:custDataLst>
              <p:tags r:id="rId1"/>
            </p:custDataLst>
            <p:extLst>
              <p:ext uri="{D42A27DB-BD31-4B8C-83A1-F6EECF244321}">
                <p14:modId xmlns:p14="http://schemas.microsoft.com/office/powerpoint/2010/main" val="257913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AFC13B92-D2B2-D2D9-E948-57F8627E98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74668409-15D5-0F3A-E34F-A657F74C9C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41412FF-8ECB-F09E-35B1-96C8FB1B3DC2}"/>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D4FC5A92-2B80-0F29-0F90-B458736A81BD}"/>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3EA9474A-971A-2642-0E0E-D920775A6E34}"/>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64516350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82CA48-02E6-76A4-854C-A2184145E4E1}"/>
              </a:ext>
            </a:extLst>
          </p:cNvPr>
          <p:cNvGraphicFramePr>
            <a:graphicFrameLocks noChangeAspect="1"/>
          </p:cNvGraphicFramePr>
          <p:nvPr userDrawn="1">
            <p:custDataLst>
              <p:tags r:id="rId1"/>
            </p:custDataLst>
            <p:extLst>
              <p:ext uri="{D42A27DB-BD31-4B8C-83A1-F6EECF244321}">
                <p14:modId xmlns:p14="http://schemas.microsoft.com/office/powerpoint/2010/main" val="287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D82CA48-02E6-76A4-854C-A2184145E4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85A93745-B8DB-FBE5-EDA4-86A83FB4602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0730AC26-F152-3E2D-63D1-DD385CFBDFFA}"/>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7478CB67-A3CE-B3F8-498F-8EF695D12F70}"/>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p>
        </p:txBody>
      </p:sp>
      <p:sp>
        <p:nvSpPr>
          <p:cNvPr id="6" name="Slide Number Placeholder 5">
            <a:extLst>
              <a:ext uri="{FF2B5EF4-FFF2-40B4-BE49-F238E27FC236}">
                <a16:creationId xmlns:a16="http://schemas.microsoft.com/office/drawing/2014/main" id="{6E54FCB6-1DA4-8490-5F12-5100B0C01AEC}"/>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15693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8A71949-4FFA-ACD2-B778-05BA5CE24BB3}"/>
              </a:ext>
            </a:extLst>
          </p:cNvPr>
          <p:cNvGraphicFramePr>
            <a:graphicFrameLocks noChangeAspect="1"/>
          </p:cNvGraphicFramePr>
          <p:nvPr userDrawn="1">
            <p:custDataLst>
              <p:tags r:id="rId1"/>
            </p:custDataLst>
            <p:extLst>
              <p:ext uri="{D42A27DB-BD31-4B8C-83A1-F6EECF244321}">
                <p14:modId xmlns:p14="http://schemas.microsoft.com/office/powerpoint/2010/main" val="1195412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8A71949-4FFA-ACD2-B778-05BA5CE24B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76BC07BF-7251-1869-3D6C-E9B993AD9EB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C4CD804-38BA-9C40-FA04-01FE183B2B18}"/>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1DBEA334-0410-64DB-7BF2-A287C36CD100}"/>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22AD9E3C-241F-6B83-D7EF-47F44CE1E6E6}"/>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2820394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70E2904-8902-1701-E4CE-29E75230EDE7}"/>
              </a:ext>
            </a:extLst>
          </p:cNvPr>
          <p:cNvGraphicFramePr>
            <a:graphicFrameLocks noChangeAspect="1"/>
          </p:cNvGraphicFramePr>
          <p:nvPr userDrawn="1">
            <p:custDataLst>
              <p:tags r:id="rId1"/>
            </p:custDataLst>
            <p:extLst>
              <p:ext uri="{D42A27DB-BD31-4B8C-83A1-F6EECF244321}">
                <p14:modId xmlns:p14="http://schemas.microsoft.com/office/powerpoint/2010/main" val="160161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70E2904-8902-1701-E4CE-29E75230ED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br>
              <a:rPr lang="en-US" noProof="0"/>
            </a:br>
            <a:endParaRPr lang="en-US" noProof="0"/>
          </a:p>
          <a:p>
            <a:pPr lvl="5"/>
            <a:r>
              <a:rPr lang="en-US" noProof="0"/>
              <a:t>Headline Calibri Bold 14 pt</a:t>
            </a:r>
          </a:p>
          <a:p>
            <a:pPr lvl="6"/>
            <a:r>
              <a:rPr lang="en-US" noProof="0"/>
              <a:t>Text Calibri 14 pt</a:t>
            </a:r>
          </a:p>
          <a:p>
            <a:pPr lvl="7"/>
            <a:r>
              <a:rPr lang="en-US" noProof="0"/>
              <a:t>Text Calibri 14 pt</a:t>
            </a:r>
          </a:p>
          <a:p>
            <a:pPr lvl="8"/>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983ED4F-30C2-98E5-DAAB-59285A0C80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EC897D0-0D0D-B3B1-00B5-0CC9B54E85DB}"/>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p>
        </p:txBody>
      </p:sp>
      <p:sp>
        <p:nvSpPr>
          <p:cNvPr id="8" name="Footer Placeholder 7">
            <a:extLst>
              <a:ext uri="{FF2B5EF4-FFF2-40B4-BE49-F238E27FC236}">
                <a16:creationId xmlns:a16="http://schemas.microsoft.com/office/drawing/2014/main" id="{DD0E6077-F77B-9D0B-77A7-8390B894C29C}"/>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p>
        </p:txBody>
      </p:sp>
      <p:sp>
        <p:nvSpPr>
          <p:cNvPr id="10" name="Slide Number Placeholder 9">
            <a:extLst>
              <a:ext uri="{FF2B5EF4-FFF2-40B4-BE49-F238E27FC236}">
                <a16:creationId xmlns:a16="http://schemas.microsoft.com/office/drawing/2014/main" id="{B484367C-F759-60D7-053F-0E86E6B520A1}"/>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891182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inical Pictures, Title/Content/Pictur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9AFD9A0-BBCC-BC6A-7C60-0FA417CE0154}"/>
              </a:ext>
            </a:extLst>
          </p:cNvPr>
          <p:cNvGraphicFramePr>
            <a:graphicFrameLocks noChangeAspect="1"/>
          </p:cNvGraphicFramePr>
          <p:nvPr userDrawn="1">
            <p:custDataLst>
              <p:tags r:id="rId1"/>
            </p:custDataLst>
            <p:extLst>
              <p:ext uri="{D42A27DB-BD31-4B8C-83A1-F6EECF244321}">
                <p14:modId xmlns:p14="http://schemas.microsoft.com/office/powerpoint/2010/main" val="5070614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9AFD9A0-BBCC-BC6A-7C60-0FA417CE01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10" name="Content">
            <a:extLst>
              <a:ext uri="{FF2B5EF4-FFF2-40B4-BE49-F238E27FC236}">
                <a16:creationId xmlns:a16="http://schemas.microsoft.com/office/drawing/2014/main" id="{9F588DA8-B417-4AA8-9930-A6744CC61E9B}"/>
              </a:ext>
            </a:extLst>
          </p:cNvPr>
          <p:cNvSpPr>
            <a:spLocks noGrp="1"/>
          </p:cNvSpPr>
          <p:nvPr>
            <p:ph sz="quarter" idx="21" hasCustomPrompt="1"/>
          </p:nvPr>
        </p:nvSpPr>
        <p:spPr>
          <a:xfrm>
            <a:off x="539999" y="1619250"/>
            <a:ext cx="6573600" cy="2308324"/>
          </a:xfrm>
        </p:spPr>
        <p:txBody>
          <a:bodyPr>
            <a:sp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879F2ACA-89D4-882C-B086-231BC2A48A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8" name="Picture placeholder" descr="Thematic image or video">
            <a:extLst>
              <a:ext uri="{FF2B5EF4-FFF2-40B4-BE49-F238E27FC236}">
                <a16:creationId xmlns:a16="http://schemas.microsoft.com/office/drawing/2014/main" id="{52C62DF1-15C2-4184-A4A8-1D85A6A7CF0E}"/>
              </a:ext>
            </a:extLst>
          </p:cNvPr>
          <p:cNvSpPr>
            <a:spLocks noGrp="1" noChangeAspect="1"/>
          </p:cNvSpPr>
          <p:nvPr>
            <p:ph type="pic" sz="quarter" idx="20" hasCustomPrompt="1"/>
          </p:nvPr>
        </p:nvSpPr>
        <p:spPr>
          <a:xfrm>
            <a:off x="8056800" y="1619250"/>
            <a:ext cx="3571200" cy="4573588"/>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stStyle>
          <a:p>
            <a:r>
              <a:rPr lang="en-US"/>
              <a:t>Insert picture or video.</a:t>
            </a:r>
          </a:p>
        </p:txBody>
      </p:sp>
      <p:sp>
        <p:nvSpPr>
          <p:cNvPr id="5" name="Date Placeholder 4">
            <a:extLst>
              <a:ext uri="{FF2B5EF4-FFF2-40B4-BE49-F238E27FC236}">
                <a16:creationId xmlns:a16="http://schemas.microsoft.com/office/drawing/2014/main" id="{A375EB55-FAF0-3F95-35B6-E76F3039CA43}"/>
              </a:ext>
              <a:ext uri="{C183D7F6-B498-43B3-948B-1728B52AA6E4}">
                <adec:decorative xmlns:adec="http://schemas.microsoft.com/office/drawing/2017/decorative" val="1"/>
              </a:ext>
            </a:extLst>
          </p:cNvPr>
          <p:cNvSpPr>
            <a:spLocks noGrp="1"/>
          </p:cNvSpPr>
          <p:nvPr>
            <p:ph type="dt" sz="half" idx="22"/>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570FD0B7-8A0B-9D62-2532-778BD7D8F0A0}"/>
              </a:ext>
              <a:ext uri="{C183D7F6-B498-43B3-948B-1728B52AA6E4}">
                <adec:decorative xmlns:adec="http://schemas.microsoft.com/office/drawing/2017/decorative" val="1"/>
              </a:ext>
            </a:extLst>
          </p:cNvPr>
          <p:cNvSpPr>
            <a:spLocks noGrp="1"/>
          </p:cNvSpPr>
          <p:nvPr>
            <p:ph type="ftr" sz="quarter" idx="23"/>
          </p:nvPr>
        </p:nvSpPr>
        <p:spPr/>
        <p:txBody>
          <a:bodyPr/>
          <a:lstStyle/>
          <a:p>
            <a:r>
              <a:rPr lang="en-US"/>
              <a:t>SHS DI XP</a:t>
            </a:r>
          </a:p>
        </p:txBody>
      </p:sp>
      <p:sp>
        <p:nvSpPr>
          <p:cNvPr id="7" name="Slide Number Placeholder 6">
            <a:extLst>
              <a:ext uri="{FF2B5EF4-FFF2-40B4-BE49-F238E27FC236}">
                <a16:creationId xmlns:a16="http://schemas.microsoft.com/office/drawing/2014/main" id="{D5536354-F50B-8B54-1AEF-C2D558C69AC8}"/>
              </a:ext>
              <a:ext uri="{C183D7F6-B498-43B3-948B-1728B52AA6E4}">
                <adec:decorative xmlns:adec="http://schemas.microsoft.com/office/drawing/2017/decorative" val="1"/>
              </a:ext>
            </a:extLst>
          </p:cNvPr>
          <p:cNvSpPr>
            <a:spLocks noGrp="1"/>
          </p:cNvSpPr>
          <p:nvPr>
            <p:ph type="sldNum" sz="quarter" idx="24"/>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748963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Title Picture (S)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58E94B1-73D6-ACF3-689A-AAD26CC895CD}"/>
              </a:ext>
            </a:extLst>
          </p:cNvPr>
          <p:cNvGraphicFramePr>
            <a:graphicFrameLocks noChangeAspect="1"/>
          </p:cNvGraphicFramePr>
          <p:nvPr userDrawn="1">
            <p:custDataLst>
              <p:tags r:id="rId1"/>
            </p:custDataLst>
            <p:extLst>
              <p:ext uri="{D42A27DB-BD31-4B8C-83A1-F6EECF244321}">
                <p14:modId xmlns:p14="http://schemas.microsoft.com/office/powerpoint/2010/main" val="1349089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158E94B1-73D6-ACF3-689A-AAD26CC895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84B4F77-AE59-DC63-E863-657729A96D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1FC214C3-0B6D-82B1-0703-25C3D6EB0DF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8D96B10-09F4-B12E-95B8-B74979ADF8B2}"/>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257C03C2-7260-7930-557D-048E1A4A5FB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4020172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ext and Picture Whit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4A4E536-B021-B917-EAA6-5312FAC3EDC5}"/>
              </a:ext>
            </a:extLst>
          </p:cNvPr>
          <p:cNvGraphicFramePr>
            <a:graphicFrameLocks noChangeAspect="1"/>
          </p:cNvGraphicFramePr>
          <p:nvPr userDrawn="1">
            <p:custDataLst>
              <p:tags r:id="rId1"/>
            </p:custDataLst>
            <p:extLst>
              <p:ext uri="{D42A27DB-BD31-4B8C-83A1-F6EECF244321}">
                <p14:modId xmlns:p14="http://schemas.microsoft.com/office/powerpoint/2010/main" val="205116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24A4E536-B021-B917-EAA6-5312FAC3ED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39999" y="1623600"/>
            <a:ext cx="6575175" cy="2308324"/>
          </a:xfrm>
        </p:spPr>
        <p:txBody>
          <a:bodyPr>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9" name="Siemens Healthineers Logo">
            <a:extLst>
              <a:ext uri="{FF2B5EF4-FFF2-40B4-BE49-F238E27FC236}">
                <a16:creationId xmlns:a16="http://schemas.microsoft.com/office/drawing/2014/main" id="{A87ABC01-0135-AE99-3E00-59DBB10709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Picture placeholder" descr="Thematic image or video"/>
          <p:cNvSpPr>
            <a:spLocks noGrp="1"/>
          </p:cNvSpPr>
          <p:nvPr>
            <p:ph type="pic" sz="quarter" idx="17" hasCustomPrompt="1"/>
          </p:nvPr>
        </p:nvSpPr>
        <p:spPr>
          <a:xfrm>
            <a:off x="8056563" y="1623600"/>
            <a:ext cx="3571875" cy="4572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Date Placeholder 1">
            <a:extLst>
              <a:ext uri="{FF2B5EF4-FFF2-40B4-BE49-F238E27FC236}">
                <a16:creationId xmlns:a16="http://schemas.microsoft.com/office/drawing/2014/main" id="{E50138EA-2006-6AAB-B571-CFF0952FEF55}"/>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98CC5E01-EBCD-D3E2-897C-9FBDA8405C84}"/>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a:t>SHS DI XP</a:t>
            </a:r>
          </a:p>
        </p:txBody>
      </p:sp>
      <p:sp>
        <p:nvSpPr>
          <p:cNvPr id="6" name="Slide Number Placeholder 5">
            <a:extLst>
              <a:ext uri="{FF2B5EF4-FFF2-40B4-BE49-F238E27FC236}">
                <a16:creationId xmlns:a16="http://schemas.microsoft.com/office/drawing/2014/main" id="{7B327F64-C075-5FD1-A596-8A3DA2D04978}"/>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59960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95F6A17-FBA0-9B9B-DDF7-E09680322715}"/>
              </a:ext>
            </a:extLst>
          </p:cNvPr>
          <p:cNvGraphicFramePr>
            <a:graphicFrameLocks noChangeAspect="1"/>
          </p:cNvGraphicFramePr>
          <p:nvPr userDrawn="1">
            <p:custDataLst>
              <p:tags r:id="rId1"/>
            </p:custDataLst>
            <p:extLst>
              <p:ext uri="{D42A27DB-BD31-4B8C-83A1-F6EECF244321}">
                <p14:modId xmlns:p14="http://schemas.microsoft.com/office/powerpoint/2010/main" val="1952014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95F6A17-FBA0-9B9B-DDF7-E096803227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8EA3756F-AB29-1234-15EA-DCD01B911845}"/>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57A9A093-912B-345C-A846-F62ED3FAEA1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B5D024E4-9D38-1959-12D4-FC8448D40688}"/>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411B8E8B-5128-195C-908A-22FA4AFFBD53}"/>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0EE365E2-7C60-DB4B-6272-0A9AC6B79832}"/>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925A3FBD-0FF6-F3C6-8FC6-354F63EC16BE}"/>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3EF9A35A-6C4E-0404-B8CC-7F5CD6AF27D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7FA454E2-4C7C-55CF-9B0F-BA37177595B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96183F67-3C0B-5872-910E-2400CCE671D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96B88DAB-CBD3-2263-1FEF-E66072539DBB}"/>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273BED89-C444-9543-4C92-BEB0A63477C8}"/>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05C41EE7-6AEC-9083-646E-884B6131FE1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11E2459C-AD37-1776-F1B0-5E05783793A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8E3AB9C4-98EC-86D6-2360-22312E0EACF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A090A9F1-B3DB-EB6F-B0A9-04E66E520A3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9DB63E33-1258-F907-E168-06916597E252}"/>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04D3A9C1-6209-A5E5-29D3-7B12BFB00B8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B7732F1B-6094-A113-185A-703684126D07}"/>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5E07DD6C-9D1F-6D70-6426-4D5FC6090736}"/>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1100F497-0147-267D-E48D-65C658F5A1EB}"/>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D6F959B3-8AB6-9AA6-D159-A6DC5D03ECBB}"/>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C5F88890-05E7-9583-06A9-2553C2B3692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09B36F44-3A17-D043-E496-F689229A45A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E5BC5039-D4D4-96E8-BCD1-C0CA5803177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DCA20C5-E098-FAA6-ADC8-0B33260A593E}"/>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27B79176-A9FB-EF50-AE58-B358784D395F}"/>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4F8495B2-43DC-D93C-1729-25781A19B4EA}"/>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F58A75E3-2A26-E6D3-CB4A-C6B63331CBB0}"/>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79406FCF-D2FD-2D14-CD45-D64775F7AF6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66F7429F-746E-073B-5244-13B60204722B}"/>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DFCAB92C-C474-4EC7-3F0B-63BF804F0C56}"/>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0DFC02FB-08C0-A509-2660-9A648EC4B8F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5416B0A-738D-9648-4DCD-6E98F1574ACC}"/>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9F38E34-B0EA-F3AC-5224-987C69521F6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BEC1EB7-FEFC-1CE1-4070-7DDAB15859A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0C0DF713-A53F-8D12-E993-F74795741CEC}"/>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5E6B15EC-D0D8-755F-633D-F41E7559657C}"/>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3D45F366-607E-5E4D-2C4E-99E058272912}"/>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54E206CE-1C3A-2CEC-9BC5-FB7301CEA43A}"/>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4D3990AF-2799-132C-D81F-A6ABB07F307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A3135ACC-09F1-7895-9CA0-0B7E065F2D7F}"/>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8835085C-033A-98B7-7AFB-3C6780FD4334}"/>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9505B7FB-7F6A-8568-6A8D-4DE37EC14AD2}"/>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A504D-3A78-1AE5-B152-2B940A8100F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B55B1183-B40B-A9EC-B01D-4C63F9F1121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F80F542C-8EEF-7066-66EC-9392C3B7D6B7}"/>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528A30F2-712E-BF67-1756-D5350AB2CB1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50CD54B5-4EF8-5031-41CC-26D64D74C9A3}"/>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343382E0-A3E9-4E35-8DBE-E6B9F0CB4F9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1B97CD0-48BB-B923-8706-26C7D3844F7F}"/>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270B1815-DFA6-AEA3-3032-89B1A855682E}"/>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E73240EA-2782-59C7-D0A5-31A6F54ECA0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1AED520-8587-E346-0FAD-EDCDCEDDF4E0}"/>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3BDC7D82-BFB2-6380-7DD5-470AB1BF5FF5}"/>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2C00EE8E-DA34-475B-F35A-794FF134FC3F}"/>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6CDD1C7F-846A-654D-5F74-3C5FAF4CE602}"/>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4963867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798E0C-01AE-0871-A993-E6CEBECB9C84}"/>
              </a:ext>
            </a:extLst>
          </p:cNvPr>
          <p:cNvGraphicFramePr>
            <a:graphicFrameLocks noChangeAspect="1"/>
          </p:cNvGraphicFramePr>
          <p:nvPr userDrawn="1">
            <p:custDataLst>
              <p:tags r:id="rId1"/>
            </p:custDataLst>
            <p:extLst>
              <p:ext uri="{D42A27DB-BD31-4B8C-83A1-F6EECF244321}">
                <p14:modId xmlns:p14="http://schemas.microsoft.com/office/powerpoint/2010/main" val="2491617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E798E0C-01AE-0871-A993-E6CEBECB9C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71B68AD4-A360-CDC3-C1D5-93BE62D62D66}"/>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2D4A9C42-6FF2-52A2-EC59-3358C534C544}"/>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9CCDC145-2888-58EA-B1F1-FFFD7151C01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1F1BF6C-91C2-C91E-E4B2-29258561BCA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1DDDBB96-D709-AEF0-F592-6430021FF0ED}"/>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8872D2F7-8293-A3C5-DCB2-14A52D541406}"/>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B48F31E6-D03C-D686-66B2-0AEBF2D8F2B2}"/>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E73FA8FC-BC81-4A0B-4FE4-9E70E5468BF7}"/>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6A635970-0CD5-7643-AFD3-B4753A65599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F6DA0AFD-4166-D9BE-197F-8F2EE462332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728B6164-DDFE-66DA-B2B2-13F94BED7C7D}"/>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D23DB2A5-B9CB-0CE6-2A09-7F28CF5F57A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DA76BCB8-FE09-8556-D60A-A54B9D955D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215900A9-2444-FD78-25F0-F6F3475A1EAB}"/>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C2B9E394-00E8-999E-44EA-BC7B6C6E3CB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59A877AA-ADCE-56B6-F7AE-2745ADF81F95}"/>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DB19AEF8-D1A5-69AD-FF0B-0F34A1A63F9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CF5F049-D385-8034-AB7A-C541FA4CFF41}"/>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F8C3B180-D26F-9189-9644-BF50F998F4E8}"/>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65A6466E-D708-E104-867A-BA05CE2CCE24}"/>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7FCC5A63-4B38-A52D-3E5B-EE72987FE9F6}"/>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47D1569F-1B6B-F3C3-0591-CEEF64C77A6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952A4396-B9F8-7ECC-DE9F-341247318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B45737B3-8A4E-8D65-E6BB-524843072595}"/>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A910752F-E56E-DF00-5451-D464605E3887}"/>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3BA6378-0392-A688-B399-58C39B96C366}"/>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734DB8C-8DB6-0196-F0D2-13804D933A5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BC2F2A68-DBD0-8D40-FF8D-3F852D28894A}"/>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6F48AD8C-F519-6D83-5EC4-0E469D14C80B}"/>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3175BB15-8BE2-18E4-D750-80DEE7641F61}"/>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2E0763C8-F680-5D5E-B78D-FD05D02D62BF}"/>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68B1B7B9-76CB-F396-1EA5-3F83C7536486}"/>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C96B12D9-0C60-9623-F3DF-824AA66BC44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A67FEE5D-DD9E-4E27-69AE-3687F4E9DD80}"/>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0A7FAB3C-1091-4E4F-FA60-EB79479661B0}"/>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D69FC882-D67B-E44E-64E2-CBD647E33017}"/>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3965F98A-9EE4-7AE0-5CA4-0FA84459EEC7}"/>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05ECD50A-31A5-E6FC-4413-0634FE2D93A6}"/>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AFEEC2C2-CD5E-3888-D73E-4AB7600B6E2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8B453748-1221-9644-9001-30AF0D9D9E61}"/>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FDC059AD-681F-48A0-08FB-3E7BDB6C8BC2}"/>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9E954380-4962-FAD0-C126-2AB179B6E0C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BF3A1E82-875B-493A-2D05-B5038BA9AE5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600D353F-D425-5F8D-F804-16CF26E39A1B}"/>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0FF730C0-9834-894C-2461-FF5ED17DA350}"/>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4712CCB6-C9B0-3903-2145-E5FEE3CE524B}"/>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24D62252-A933-44B8-D23A-F7C76FB5A2EC}"/>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776D052-088B-A04A-50B7-16FADD69F5B7}"/>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FEA0CDC2-9A8F-E7FE-296B-218D08C5D8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0BB7EAC-66F9-F5E8-E768-24932D3ADD02}"/>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969681D4-BE09-C186-A274-77E31408086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4DDB799F-9DF8-C119-3ED1-3E67E9AED615}"/>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855AD47F-EA6D-4E29-0826-25283EEBB11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9" name="Author">
            <a:extLst>
              <a:ext uri="{FF2B5EF4-FFF2-40B4-BE49-F238E27FC236}">
                <a16:creationId xmlns:a16="http://schemas.microsoft.com/office/drawing/2014/main" id="{D1A6C440-3021-F350-5F93-6325A707F086}"/>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CDD3085D-1E2A-C56C-5501-A5D7D9CF3E92}"/>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6" name="Restricted (Image slides)">
            <a:extLst>
              <a:ext uri="{FF2B5EF4-FFF2-40B4-BE49-F238E27FC236}">
                <a16:creationId xmlns:a16="http://schemas.microsoft.com/office/drawing/2014/main" id="{AB659964-CAC8-D690-4AC5-50093A0D085F}"/>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9557328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Black">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0DF62FD-8010-77BF-C222-EB07CD80517A}"/>
              </a:ext>
            </a:extLst>
          </p:cNvPr>
          <p:cNvGraphicFramePr>
            <a:graphicFrameLocks noChangeAspect="1"/>
          </p:cNvGraphicFramePr>
          <p:nvPr userDrawn="1">
            <p:custDataLst>
              <p:tags r:id="rId1"/>
            </p:custDataLst>
            <p:extLst>
              <p:ext uri="{D42A27DB-BD31-4B8C-83A1-F6EECF244321}">
                <p14:modId xmlns:p14="http://schemas.microsoft.com/office/powerpoint/2010/main" val="3271322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90DF62FD-8010-77BF-C222-EB07CD805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 name="Footnote">
            <a:extLst>
              <a:ext uri="{FF2B5EF4-FFF2-40B4-BE49-F238E27FC236}">
                <a16:creationId xmlns:a16="http://schemas.microsoft.com/office/drawing/2014/main" id="{EFEC39A8-580D-7432-EF82-23813574BAAD}"/>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2" name="Author">
            <a:extLst>
              <a:ext uri="{FF2B5EF4-FFF2-40B4-BE49-F238E27FC236}">
                <a16:creationId xmlns:a16="http://schemas.microsoft.com/office/drawing/2014/main" id="{E77CA18A-8C92-E321-91F4-027D0ABD0458}"/>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3" name="Slide Number">
            <a:extLst>
              <a:ext uri="{FF2B5EF4-FFF2-40B4-BE49-F238E27FC236}">
                <a16:creationId xmlns:a16="http://schemas.microsoft.com/office/drawing/2014/main" id="{EC9B3EB1-BEE3-89AE-4CA0-DA04ED36BB44}"/>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1" name="Restricted (Image slides)">
            <a:extLst>
              <a:ext uri="{FF2B5EF4-FFF2-40B4-BE49-F238E27FC236}">
                <a16:creationId xmlns:a16="http://schemas.microsoft.com/office/drawing/2014/main" id="{82F670DC-750D-3BAF-E2E4-D11825C03668}"/>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01260270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1F8CC6-249A-137F-8CC5-9EFDF1FE7B03}"/>
              </a:ext>
            </a:extLst>
          </p:cNvPr>
          <p:cNvGraphicFramePr>
            <a:graphicFrameLocks noChangeAspect="1"/>
          </p:cNvGraphicFramePr>
          <p:nvPr userDrawn="1">
            <p:custDataLst>
              <p:tags r:id="rId1"/>
            </p:custDataLst>
            <p:extLst>
              <p:ext uri="{D42A27DB-BD31-4B8C-83A1-F6EECF244321}">
                <p14:modId xmlns:p14="http://schemas.microsoft.com/office/powerpoint/2010/main" val="1099532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81F8CC6-249A-137F-8CC5-9EFDF1FE7B0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bg2"/>
                </a:solidFill>
              </a:defRPr>
            </a:lvl1pPr>
          </a:lstStyle>
          <a:p>
            <a:r>
              <a:rPr lang="en-US" noProof="0"/>
              <a:t>Title SH-Bree-Headline 27 pt</a:t>
            </a:r>
            <a:br>
              <a:rPr lang="en-US" noProof="0"/>
            </a:br>
            <a:r>
              <a:rPr lang="en-US" noProof="0"/>
              <a:t>Optionally switch to black for second line</a:t>
            </a:r>
            <a:endParaRPr lang="en-US"/>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11" name="Author">
            <a:extLst>
              <a:ext uri="{FF2B5EF4-FFF2-40B4-BE49-F238E27FC236}">
                <a16:creationId xmlns:a16="http://schemas.microsoft.com/office/drawing/2014/main" id="{E615E09A-9653-5665-F556-ACD4D3E22E99}"/>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0417E651-1F56-0D83-BA4F-536E988410D5}"/>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B5344C05-E1F0-ADD8-49A2-D9E3A018E496}"/>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3877180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Multi Picture (S)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146D8E4-4E83-D4E9-8445-C2F9BE81B7E7}"/>
              </a:ext>
            </a:extLst>
          </p:cNvPr>
          <p:cNvGraphicFramePr>
            <a:graphicFrameLocks noChangeAspect="1"/>
          </p:cNvGraphicFramePr>
          <p:nvPr userDrawn="1">
            <p:custDataLst>
              <p:tags r:id="rId1"/>
            </p:custDataLst>
            <p:extLst>
              <p:ext uri="{D42A27DB-BD31-4B8C-83A1-F6EECF244321}">
                <p14:modId xmlns:p14="http://schemas.microsoft.com/office/powerpoint/2010/main" val="3056426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7146D8E4-4E83-D4E9-8445-C2F9BE81B7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1C413E06-73E1-30BA-501F-3022A961EA8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A475D17A-57ED-0290-3A6F-670CC2E13E01}"/>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B94BB065-3A22-948D-4FEE-8F93B2AC2A5E}"/>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1CEFECB9-BC75-7965-3C5E-E8BC0C692718}"/>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660107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Multi Picture (S) White">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8C2DED4-0C67-275D-14C0-3453D16D7E9C}"/>
              </a:ext>
            </a:extLst>
          </p:cNvPr>
          <p:cNvGraphicFramePr>
            <a:graphicFrameLocks noChangeAspect="1"/>
          </p:cNvGraphicFramePr>
          <p:nvPr userDrawn="1">
            <p:custDataLst>
              <p:tags r:id="rId1"/>
            </p:custDataLst>
            <p:extLst>
              <p:ext uri="{D42A27DB-BD31-4B8C-83A1-F6EECF244321}">
                <p14:modId xmlns:p14="http://schemas.microsoft.com/office/powerpoint/2010/main" val="1484255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48C2DED4-0C67-275D-14C0-3453D16D7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11" name="Siemens Healthineers Logo">
            <a:extLst>
              <a:ext uri="{FF2B5EF4-FFF2-40B4-BE49-F238E27FC236}">
                <a16:creationId xmlns:a16="http://schemas.microsoft.com/office/drawing/2014/main" id="{B87F991A-809A-B2A4-D8F4-B6BF16689E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406261F1-87EB-F138-4B68-3A359B7A671B}"/>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C9BB5054-3361-F01F-93C6-7FB38B5D59E4}"/>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p>
        </p:txBody>
      </p:sp>
      <p:sp>
        <p:nvSpPr>
          <p:cNvPr id="10" name="Slide Number Placeholder 9">
            <a:extLst>
              <a:ext uri="{FF2B5EF4-FFF2-40B4-BE49-F238E27FC236}">
                <a16:creationId xmlns:a16="http://schemas.microsoft.com/office/drawing/2014/main" id="{B0A3EDE2-09BF-413A-08A3-7CCA1B66F077}"/>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107487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Black">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E45F6-4140-0560-27CE-B53AB4D37CAA}"/>
              </a:ext>
            </a:extLst>
          </p:cNvPr>
          <p:cNvGraphicFramePr>
            <a:graphicFrameLocks noChangeAspect="1"/>
          </p:cNvGraphicFramePr>
          <p:nvPr userDrawn="1">
            <p:custDataLst>
              <p:tags r:id="rId1"/>
            </p:custDataLst>
            <p:extLst>
              <p:ext uri="{D42A27DB-BD31-4B8C-83A1-F6EECF244321}">
                <p14:modId xmlns:p14="http://schemas.microsoft.com/office/powerpoint/2010/main" val="1854038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E7EE45F6-4140-0560-27CE-B53AB4D37C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arker">
            <a:extLst>
              <a:ext uri="{FF2B5EF4-FFF2-40B4-BE49-F238E27FC236}">
                <a16:creationId xmlns:a16="http://schemas.microsoft.com/office/drawing/2014/main" id="{C64F430D-5C8B-D382-F8D1-C7D503C96522}"/>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6" name="Gerade Verbindung 40">
              <a:extLst>
                <a:ext uri="{FF2B5EF4-FFF2-40B4-BE49-F238E27FC236}">
                  <a16:creationId xmlns:a16="http://schemas.microsoft.com/office/drawing/2014/main" id="{0F5A5538-C448-4BA7-ED3E-499C52FC8F8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2">
              <a:extLst>
                <a:ext uri="{FF2B5EF4-FFF2-40B4-BE49-F238E27FC236}">
                  <a16:creationId xmlns:a16="http://schemas.microsoft.com/office/drawing/2014/main" id="{07D46995-9785-1F3B-097D-BE273DCEFA4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5">
              <a:extLst>
                <a:ext uri="{FF2B5EF4-FFF2-40B4-BE49-F238E27FC236}">
                  <a16:creationId xmlns:a16="http://schemas.microsoft.com/office/drawing/2014/main" id="{26B53D5D-F38E-F9D7-B9CC-E5D8E8094DA4}"/>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6">
              <a:extLst>
                <a:ext uri="{FF2B5EF4-FFF2-40B4-BE49-F238E27FC236}">
                  <a16:creationId xmlns:a16="http://schemas.microsoft.com/office/drawing/2014/main" id="{15523C4F-989E-6366-97AF-09F25CACBDC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8">
              <a:extLst>
                <a:ext uri="{FF2B5EF4-FFF2-40B4-BE49-F238E27FC236}">
                  <a16:creationId xmlns:a16="http://schemas.microsoft.com/office/drawing/2014/main" id="{CBB561A9-3330-EFF5-7826-69F1284D1E9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49">
              <a:extLst>
                <a:ext uri="{FF2B5EF4-FFF2-40B4-BE49-F238E27FC236}">
                  <a16:creationId xmlns:a16="http://schemas.microsoft.com/office/drawing/2014/main" id="{F05B81B6-C402-7206-AFCC-8CDAA37C3BB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1">
              <a:extLst>
                <a:ext uri="{FF2B5EF4-FFF2-40B4-BE49-F238E27FC236}">
                  <a16:creationId xmlns:a16="http://schemas.microsoft.com/office/drawing/2014/main" id="{488C53F4-B5E8-84F9-42E3-C502EAB24D2F}"/>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2">
              <a:extLst>
                <a:ext uri="{FF2B5EF4-FFF2-40B4-BE49-F238E27FC236}">
                  <a16:creationId xmlns:a16="http://schemas.microsoft.com/office/drawing/2014/main" id="{6A2E34BE-BAF1-FFC0-FA83-87A683C5CAB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4">
              <a:extLst>
                <a:ext uri="{FF2B5EF4-FFF2-40B4-BE49-F238E27FC236}">
                  <a16:creationId xmlns:a16="http://schemas.microsoft.com/office/drawing/2014/main" id="{3EC9D5A9-9512-5363-9EAB-A1A27092650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5">
              <a:extLst>
                <a:ext uri="{FF2B5EF4-FFF2-40B4-BE49-F238E27FC236}">
                  <a16:creationId xmlns:a16="http://schemas.microsoft.com/office/drawing/2014/main" id="{A705256F-AE84-ECDF-3599-AE909220883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7">
              <a:extLst>
                <a:ext uri="{FF2B5EF4-FFF2-40B4-BE49-F238E27FC236}">
                  <a16:creationId xmlns:a16="http://schemas.microsoft.com/office/drawing/2014/main" id="{D6E4430E-A661-E00B-7A62-263BD32D643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58">
              <a:extLst>
                <a:ext uri="{FF2B5EF4-FFF2-40B4-BE49-F238E27FC236}">
                  <a16:creationId xmlns:a16="http://schemas.microsoft.com/office/drawing/2014/main" id="{36679856-2D8A-6F69-9D98-E7D756E5587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0">
              <a:extLst>
                <a:ext uri="{FF2B5EF4-FFF2-40B4-BE49-F238E27FC236}">
                  <a16:creationId xmlns:a16="http://schemas.microsoft.com/office/drawing/2014/main" id="{900A41A1-1703-2938-295A-A4D5EDEDAD32}"/>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1">
              <a:extLst>
                <a:ext uri="{FF2B5EF4-FFF2-40B4-BE49-F238E27FC236}">
                  <a16:creationId xmlns:a16="http://schemas.microsoft.com/office/drawing/2014/main" id="{50563216-050B-5A21-EA2B-7B67E7D41677}"/>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3">
              <a:extLst>
                <a:ext uri="{FF2B5EF4-FFF2-40B4-BE49-F238E27FC236}">
                  <a16:creationId xmlns:a16="http://schemas.microsoft.com/office/drawing/2014/main" id="{2A9A4F5D-27FD-EA78-EB84-5CAF17FD692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4">
              <a:extLst>
                <a:ext uri="{FF2B5EF4-FFF2-40B4-BE49-F238E27FC236}">
                  <a16:creationId xmlns:a16="http://schemas.microsoft.com/office/drawing/2014/main" id="{1E8B3AC7-144D-6011-6F03-FF7566306C7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6">
              <a:extLst>
                <a:ext uri="{FF2B5EF4-FFF2-40B4-BE49-F238E27FC236}">
                  <a16:creationId xmlns:a16="http://schemas.microsoft.com/office/drawing/2014/main" id="{A1D81BE4-4D2A-9663-897A-22E69CDB2044}"/>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7">
              <a:extLst>
                <a:ext uri="{FF2B5EF4-FFF2-40B4-BE49-F238E27FC236}">
                  <a16:creationId xmlns:a16="http://schemas.microsoft.com/office/drawing/2014/main" id="{BCCE08CD-D2A2-C020-2A6B-0A4D6B444ACF}"/>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69">
              <a:extLst>
                <a:ext uri="{FF2B5EF4-FFF2-40B4-BE49-F238E27FC236}">
                  <a16:creationId xmlns:a16="http://schemas.microsoft.com/office/drawing/2014/main" id="{FF185257-BD1A-3BFB-2397-E3D4483D8DA2}"/>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0">
              <a:extLst>
                <a:ext uri="{FF2B5EF4-FFF2-40B4-BE49-F238E27FC236}">
                  <a16:creationId xmlns:a16="http://schemas.microsoft.com/office/drawing/2014/main" id="{25A40856-AAEC-7F66-DAF9-ACFAE8D1DD72}"/>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2">
              <a:extLst>
                <a:ext uri="{FF2B5EF4-FFF2-40B4-BE49-F238E27FC236}">
                  <a16:creationId xmlns:a16="http://schemas.microsoft.com/office/drawing/2014/main" id="{D4AF08A7-98EA-9F36-EEF0-391FDD60F93E}"/>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3">
              <a:extLst>
                <a:ext uri="{FF2B5EF4-FFF2-40B4-BE49-F238E27FC236}">
                  <a16:creationId xmlns:a16="http://schemas.microsoft.com/office/drawing/2014/main" id="{7610D0F8-CF5C-56E8-31F0-66218B06C1ED}"/>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5">
              <a:extLst>
                <a:ext uri="{FF2B5EF4-FFF2-40B4-BE49-F238E27FC236}">
                  <a16:creationId xmlns:a16="http://schemas.microsoft.com/office/drawing/2014/main" id="{72456553-D648-C0A6-D671-CB9F392F5838}"/>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6">
              <a:extLst>
                <a:ext uri="{FF2B5EF4-FFF2-40B4-BE49-F238E27FC236}">
                  <a16:creationId xmlns:a16="http://schemas.microsoft.com/office/drawing/2014/main" id="{5102DD2B-0746-E226-807B-359BF05FC4E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8">
              <a:extLst>
                <a:ext uri="{FF2B5EF4-FFF2-40B4-BE49-F238E27FC236}">
                  <a16:creationId xmlns:a16="http://schemas.microsoft.com/office/drawing/2014/main" id="{B9335400-32D5-D1A0-DF34-4DAB39308CB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79">
              <a:extLst>
                <a:ext uri="{FF2B5EF4-FFF2-40B4-BE49-F238E27FC236}">
                  <a16:creationId xmlns:a16="http://schemas.microsoft.com/office/drawing/2014/main" id="{802F8C96-860D-6530-FAE3-71EC557676F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1">
              <a:extLst>
                <a:ext uri="{FF2B5EF4-FFF2-40B4-BE49-F238E27FC236}">
                  <a16:creationId xmlns:a16="http://schemas.microsoft.com/office/drawing/2014/main" id="{27843F7F-D20F-BCAB-D9DF-7BCC6BE55A77}"/>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2">
              <a:extLst>
                <a:ext uri="{FF2B5EF4-FFF2-40B4-BE49-F238E27FC236}">
                  <a16:creationId xmlns:a16="http://schemas.microsoft.com/office/drawing/2014/main" id="{EE25ACB7-5327-4A18-5904-7271A3938B4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4">
              <a:extLst>
                <a:ext uri="{FF2B5EF4-FFF2-40B4-BE49-F238E27FC236}">
                  <a16:creationId xmlns:a16="http://schemas.microsoft.com/office/drawing/2014/main" id="{95764AF3-79C8-D9FF-C475-C91D5D7E1B6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5">
              <a:extLst>
                <a:ext uri="{FF2B5EF4-FFF2-40B4-BE49-F238E27FC236}">
                  <a16:creationId xmlns:a16="http://schemas.microsoft.com/office/drawing/2014/main" id="{904E55BF-5CE7-F866-1505-7F04B04B2BF2}"/>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7">
              <a:extLst>
                <a:ext uri="{FF2B5EF4-FFF2-40B4-BE49-F238E27FC236}">
                  <a16:creationId xmlns:a16="http://schemas.microsoft.com/office/drawing/2014/main" id="{31BC40A1-AC8A-FD8F-98EF-98CE066C930E}"/>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88">
              <a:extLst>
                <a:ext uri="{FF2B5EF4-FFF2-40B4-BE49-F238E27FC236}">
                  <a16:creationId xmlns:a16="http://schemas.microsoft.com/office/drawing/2014/main" id="{32944164-F5F4-AB94-18AA-9D8AA4724590}"/>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0">
              <a:extLst>
                <a:ext uri="{FF2B5EF4-FFF2-40B4-BE49-F238E27FC236}">
                  <a16:creationId xmlns:a16="http://schemas.microsoft.com/office/drawing/2014/main" id="{87B44373-EB92-6FC5-CF8F-7F5F0794F36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1">
              <a:extLst>
                <a:ext uri="{FF2B5EF4-FFF2-40B4-BE49-F238E27FC236}">
                  <a16:creationId xmlns:a16="http://schemas.microsoft.com/office/drawing/2014/main" id="{8B19E6B5-1000-A18D-8867-91BD55D265A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3">
              <a:extLst>
                <a:ext uri="{FF2B5EF4-FFF2-40B4-BE49-F238E27FC236}">
                  <a16:creationId xmlns:a16="http://schemas.microsoft.com/office/drawing/2014/main" id="{772CF915-EEC0-0730-13A1-ED8B77C45E8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4">
              <a:extLst>
                <a:ext uri="{FF2B5EF4-FFF2-40B4-BE49-F238E27FC236}">
                  <a16:creationId xmlns:a16="http://schemas.microsoft.com/office/drawing/2014/main" id="{C4E55D2F-3E62-7354-7713-28085E28B30A}"/>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6">
              <a:extLst>
                <a:ext uri="{FF2B5EF4-FFF2-40B4-BE49-F238E27FC236}">
                  <a16:creationId xmlns:a16="http://schemas.microsoft.com/office/drawing/2014/main" id="{524BBE24-6BDA-6E7F-58DD-F2F77CC8FB7F}"/>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7">
              <a:extLst>
                <a:ext uri="{FF2B5EF4-FFF2-40B4-BE49-F238E27FC236}">
                  <a16:creationId xmlns:a16="http://schemas.microsoft.com/office/drawing/2014/main" id="{44014D8E-3F17-96B5-231C-84CD46D90319}"/>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99">
              <a:extLst>
                <a:ext uri="{FF2B5EF4-FFF2-40B4-BE49-F238E27FC236}">
                  <a16:creationId xmlns:a16="http://schemas.microsoft.com/office/drawing/2014/main" id="{AF523805-B39E-133D-816C-DA08C44143F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0">
              <a:extLst>
                <a:ext uri="{FF2B5EF4-FFF2-40B4-BE49-F238E27FC236}">
                  <a16:creationId xmlns:a16="http://schemas.microsoft.com/office/drawing/2014/main" id="{85D84A6B-A9BA-D2B1-8C17-320EAAE1056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2">
              <a:extLst>
                <a:ext uri="{FF2B5EF4-FFF2-40B4-BE49-F238E27FC236}">
                  <a16:creationId xmlns:a16="http://schemas.microsoft.com/office/drawing/2014/main" id="{F14F4036-054F-F8D4-BC46-93085561328D}"/>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3">
              <a:extLst>
                <a:ext uri="{FF2B5EF4-FFF2-40B4-BE49-F238E27FC236}">
                  <a16:creationId xmlns:a16="http://schemas.microsoft.com/office/drawing/2014/main" id="{6EF1789B-5EE7-89C3-DB0B-1960F77D2223}"/>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5">
              <a:extLst>
                <a:ext uri="{FF2B5EF4-FFF2-40B4-BE49-F238E27FC236}">
                  <a16:creationId xmlns:a16="http://schemas.microsoft.com/office/drawing/2014/main" id="{91387C4D-ED76-CFDA-864B-3F5648A6FA78}"/>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6">
              <a:extLst>
                <a:ext uri="{FF2B5EF4-FFF2-40B4-BE49-F238E27FC236}">
                  <a16:creationId xmlns:a16="http://schemas.microsoft.com/office/drawing/2014/main" id="{2EF4DB55-60F1-CAED-D2C3-B122E967EDD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8">
              <a:extLst>
                <a:ext uri="{FF2B5EF4-FFF2-40B4-BE49-F238E27FC236}">
                  <a16:creationId xmlns:a16="http://schemas.microsoft.com/office/drawing/2014/main" id="{4F54816A-E8E4-84C6-DA4C-FD2F1D1235E6}"/>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09">
              <a:extLst>
                <a:ext uri="{FF2B5EF4-FFF2-40B4-BE49-F238E27FC236}">
                  <a16:creationId xmlns:a16="http://schemas.microsoft.com/office/drawing/2014/main" id="{EE84B9A0-DDB3-599A-74E3-9EC111D978C9}"/>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1">
              <a:extLst>
                <a:ext uri="{FF2B5EF4-FFF2-40B4-BE49-F238E27FC236}">
                  <a16:creationId xmlns:a16="http://schemas.microsoft.com/office/drawing/2014/main" id="{662FBC34-50C0-FBFD-E597-815C2E4D8CCE}"/>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2">
              <a:extLst>
                <a:ext uri="{FF2B5EF4-FFF2-40B4-BE49-F238E27FC236}">
                  <a16:creationId xmlns:a16="http://schemas.microsoft.com/office/drawing/2014/main" id="{653724C1-E5C8-CCFC-7DBB-BD9E64805EE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4">
              <a:extLst>
                <a:ext uri="{FF2B5EF4-FFF2-40B4-BE49-F238E27FC236}">
                  <a16:creationId xmlns:a16="http://schemas.microsoft.com/office/drawing/2014/main" id="{4FD213C4-A3C1-F1CB-54BF-B2C9777F95CA}"/>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6">
              <a:extLst>
                <a:ext uri="{FF2B5EF4-FFF2-40B4-BE49-F238E27FC236}">
                  <a16:creationId xmlns:a16="http://schemas.microsoft.com/office/drawing/2014/main" id="{8765DCD7-CFE6-F6EF-3671-F0AF9824EA01}"/>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7">
              <a:extLst>
                <a:ext uri="{FF2B5EF4-FFF2-40B4-BE49-F238E27FC236}">
                  <a16:creationId xmlns:a16="http://schemas.microsoft.com/office/drawing/2014/main" id="{354189F1-C99B-6BFC-4DDD-CC5016DB006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118">
              <a:extLst>
                <a:ext uri="{FF2B5EF4-FFF2-40B4-BE49-F238E27FC236}">
                  <a16:creationId xmlns:a16="http://schemas.microsoft.com/office/drawing/2014/main" id="{2B80F14A-B80D-5B5F-F6D5-BA2511221FE8}"/>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4C29E97C-080F-536D-5B19-A8D1AAB14669}"/>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ED2BBCD9-7907-910C-D497-D921FF30E125}"/>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32B4763A-3B47-E84E-5C26-70060B401DDC}"/>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09078597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White">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BB29A88-E68B-6678-C9B3-80F679444E73}"/>
              </a:ext>
            </a:extLst>
          </p:cNvPr>
          <p:cNvGraphicFramePr>
            <a:graphicFrameLocks noChangeAspect="1"/>
          </p:cNvGraphicFramePr>
          <p:nvPr userDrawn="1">
            <p:custDataLst>
              <p:tags r:id="rId1"/>
            </p:custDataLst>
            <p:extLst>
              <p:ext uri="{D42A27DB-BD31-4B8C-83A1-F6EECF244321}">
                <p14:modId xmlns:p14="http://schemas.microsoft.com/office/powerpoint/2010/main" val="93753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9BB29A88-E68B-6678-C9B3-80F679444E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Marker">
            <a:extLst>
              <a:ext uri="{FF2B5EF4-FFF2-40B4-BE49-F238E27FC236}">
                <a16:creationId xmlns:a16="http://schemas.microsoft.com/office/drawing/2014/main" id="{9E20E98D-54FE-EB30-4379-90D925DA34C0}"/>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5" name="Gerade Verbindung 40">
              <a:extLst>
                <a:ext uri="{FF2B5EF4-FFF2-40B4-BE49-F238E27FC236}">
                  <a16:creationId xmlns:a16="http://schemas.microsoft.com/office/drawing/2014/main" id="{25454CEA-C535-EB7B-CFEF-B7B51E9357EF}"/>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2">
              <a:extLst>
                <a:ext uri="{FF2B5EF4-FFF2-40B4-BE49-F238E27FC236}">
                  <a16:creationId xmlns:a16="http://schemas.microsoft.com/office/drawing/2014/main" id="{C3715F5C-12E4-0B66-76D0-30EFAD3F04A0}"/>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5">
              <a:extLst>
                <a:ext uri="{FF2B5EF4-FFF2-40B4-BE49-F238E27FC236}">
                  <a16:creationId xmlns:a16="http://schemas.microsoft.com/office/drawing/2014/main" id="{60D946AB-952B-C7C9-BE2B-B067189EB8CD}"/>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6">
              <a:extLst>
                <a:ext uri="{FF2B5EF4-FFF2-40B4-BE49-F238E27FC236}">
                  <a16:creationId xmlns:a16="http://schemas.microsoft.com/office/drawing/2014/main" id="{DC500C9F-F3AF-FA22-EBA2-52C162D5BE5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8">
              <a:extLst>
                <a:ext uri="{FF2B5EF4-FFF2-40B4-BE49-F238E27FC236}">
                  <a16:creationId xmlns:a16="http://schemas.microsoft.com/office/drawing/2014/main" id="{A9285DF5-4206-8171-2D89-857E984A3072}"/>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9">
              <a:extLst>
                <a:ext uri="{FF2B5EF4-FFF2-40B4-BE49-F238E27FC236}">
                  <a16:creationId xmlns:a16="http://schemas.microsoft.com/office/drawing/2014/main" id="{82EE5F4F-35B6-E6A8-2ABD-470EE253DE3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1">
              <a:extLst>
                <a:ext uri="{FF2B5EF4-FFF2-40B4-BE49-F238E27FC236}">
                  <a16:creationId xmlns:a16="http://schemas.microsoft.com/office/drawing/2014/main" id="{0D489EAF-8B3B-3C85-98D2-5468F9089AA3}"/>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2">
              <a:extLst>
                <a:ext uri="{FF2B5EF4-FFF2-40B4-BE49-F238E27FC236}">
                  <a16:creationId xmlns:a16="http://schemas.microsoft.com/office/drawing/2014/main" id="{E761BF57-C678-C78B-B308-EF3D0A51B076}"/>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4">
              <a:extLst>
                <a:ext uri="{FF2B5EF4-FFF2-40B4-BE49-F238E27FC236}">
                  <a16:creationId xmlns:a16="http://schemas.microsoft.com/office/drawing/2014/main" id="{618412DF-06AB-AEC6-B38B-31F9E9E2B518}"/>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5">
              <a:extLst>
                <a:ext uri="{FF2B5EF4-FFF2-40B4-BE49-F238E27FC236}">
                  <a16:creationId xmlns:a16="http://schemas.microsoft.com/office/drawing/2014/main" id="{81288313-A8F3-E0EB-DD3B-E3362E7A48E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7">
              <a:extLst>
                <a:ext uri="{FF2B5EF4-FFF2-40B4-BE49-F238E27FC236}">
                  <a16:creationId xmlns:a16="http://schemas.microsoft.com/office/drawing/2014/main" id="{DB27FED9-6793-913D-5969-1CFE517904BE}"/>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8">
              <a:extLst>
                <a:ext uri="{FF2B5EF4-FFF2-40B4-BE49-F238E27FC236}">
                  <a16:creationId xmlns:a16="http://schemas.microsoft.com/office/drawing/2014/main" id="{847BFF6F-D176-2AD8-A229-65DC23602FFB}"/>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0">
              <a:extLst>
                <a:ext uri="{FF2B5EF4-FFF2-40B4-BE49-F238E27FC236}">
                  <a16:creationId xmlns:a16="http://schemas.microsoft.com/office/drawing/2014/main" id="{9CCCBE0A-088B-FB30-CE3D-CAED3B86C374}"/>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1">
              <a:extLst>
                <a:ext uri="{FF2B5EF4-FFF2-40B4-BE49-F238E27FC236}">
                  <a16:creationId xmlns:a16="http://schemas.microsoft.com/office/drawing/2014/main" id="{7207A5B9-67D0-D4D3-2241-DD507F187B94}"/>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3">
              <a:extLst>
                <a:ext uri="{FF2B5EF4-FFF2-40B4-BE49-F238E27FC236}">
                  <a16:creationId xmlns:a16="http://schemas.microsoft.com/office/drawing/2014/main" id="{3106B54F-2EF1-6820-4FE4-92020ED592A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4">
              <a:extLst>
                <a:ext uri="{FF2B5EF4-FFF2-40B4-BE49-F238E27FC236}">
                  <a16:creationId xmlns:a16="http://schemas.microsoft.com/office/drawing/2014/main" id="{E803B745-EBB6-8C6C-8938-C3E8DD5752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6">
              <a:extLst>
                <a:ext uri="{FF2B5EF4-FFF2-40B4-BE49-F238E27FC236}">
                  <a16:creationId xmlns:a16="http://schemas.microsoft.com/office/drawing/2014/main" id="{4BFC44B8-0AF0-47CC-65E5-9C6CD7CA732C}"/>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7">
              <a:extLst>
                <a:ext uri="{FF2B5EF4-FFF2-40B4-BE49-F238E27FC236}">
                  <a16:creationId xmlns:a16="http://schemas.microsoft.com/office/drawing/2014/main" id="{B139FC7E-DD77-798E-D569-B76F5F735253}"/>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9">
              <a:extLst>
                <a:ext uri="{FF2B5EF4-FFF2-40B4-BE49-F238E27FC236}">
                  <a16:creationId xmlns:a16="http://schemas.microsoft.com/office/drawing/2014/main" id="{0B327ABA-F9AB-9DC1-D200-F0FDCD13EC9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0">
              <a:extLst>
                <a:ext uri="{FF2B5EF4-FFF2-40B4-BE49-F238E27FC236}">
                  <a16:creationId xmlns:a16="http://schemas.microsoft.com/office/drawing/2014/main" id="{0106EA8F-A2C4-4BFA-CE4E-DD31C2D6A9B3}"/>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2">
              <a:extLst>
                <a:ext uri="{FF2B5EF4-FFF2-40B4-BE49-F238E27FC236}">
                  <a16:creationId xmlns:a16="http://schemas.microsoft.com/office/drawing/2014/main" id="{BB1AABED-898D-E735-370A-3A03CB4770D8}"/>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3">
              <a:extLst>
                <a:ext uri="{FF2B5EF4-FFF2-40B4-BE49-F238E27FC236}">
                  <a16:creationId xmlns:a16="http://schemas.microsoft.com/office/drawing/2014/main" id="{2A7FB807-ECB5-BBC6-D635-62435C673EC6}"/>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5">
              <a:extLst>
                <a:ext uri="{FF2B5EF4-FFF2-40B4-BE49-F238E27FC236}">
                  <a16:creationId xmlns:a16="http://schemas.microsoft.com/office/drawing/2014/main" id="{0FDFE841-D710-CA9B-A451-58373523738D}"/>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6">
              <a:extLst>
                <a:ext uri="{FF2B5EF4-FFF2-40B4-BE49-F238E27FC236}">
                  <a16:creationId xmlns:a16="http://schemas.microsoft.com/office/drawing/2014/main" id="{333D073A-2037-94E3-8A10-315D4DE315C6}"/>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8">
              <a:extLst>
                <a:ext uri="{FF2B5EF4-FFF2-40B4-BE49-F238E27FC236}">
                  <a16:creationId xmlns:a16="http://schemas.microsoft.com/office/drawing/2014/main" id="{5070CD94-C29E-A666-71FF-958206AE3281}"/>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9">
              <a:extLst>
                <a:ext uri="{FF2B5EF4-FFF2-40B4-BE49-F238E27FC236}">
                  <a16:creationId xmlns:a16="http://schemas.microsoft.com/office/drawing/2014/main" id="{F97D6202-AF5B-8979-2644-76BB2685F8A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1">
              <a:extLst>
                <a:ext uri="{FF2B5EF4-FFF2-40B4-BE49-F238E27FC236}">
                  <a16:creationId xmlns:a16="http://schemas.microsoft.com/office/drawing/2014/main" id="{DE598F3D-A3E1-4BE9-13CF-A11A6659A56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2">
              <a:extLst>
                <a:ext uri="{FF2B5EF4-FFF2-40B4-BE49-F238E27FC236}">
                  <a16:creationId xmlns:a16="http://schemas.microsoft.com/office/drawing/2014/main" id="{70171AE4-93F4-FBC7-29C1-8FAFA24B9431}"/>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4">
              <a:extLst>
                <a:ext uri="{FF2B5EF4-FFF2-40B4-BE49-F238E27FC236}">
                  <a16:creationId xmlns:a16="http://schemas.microsoft.com/office/drawing/2014/main" id="{5EF63941-3550-1654-170B-9DB58D18735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5">
              <a:extLst>
                <a:ext uri="{FF2B5EF4-FFF2-40B4-BE49-F238E27FC236}">
                  <a16:creationId xmlns:a16="http://schemas.microsoft.com/office/drawing/2014/main" id="{956BE8D4-9F4E-C2FB-3227-5EC205E451B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7">
              <a:extLst>
                <a:ext uri="{FF2B5EF4-FFF2-40B4-BE49-F238E27FC236}">
                  <a16:creationId xmlns:a16="http://schemas.microsoft.com/office/drawing/2014/main" id="{BB249284-D641-684F-43FC-2F185C7BC9F3}"/>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8">
              <a:extLst>
                <a:ext uri="{FF2B5EF4-FFF2-40B4-BE49-F238E27FC236}">
                  <a16:creationId xmlns:a16="http://schemas.microsoft.com/office/drawing/2014/main" id="{835A67BD-B399-B393-D7D2-4673BE752673}"/>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0">
              <a:extLst>
                <a:ext uri="{FF2B5EF4-FFF2-40B4-BE49-F238E27FC236}">
                  <a16:creationId xmlns:a16="http://schemas.microsoft.com/office/drawing/2014/main" id="{D819556A-4247-A0C0-003F-1A610EFD5191}"/>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1">
              <a:extLst>
                <a:ext uri="{FF2B5EF4-FFF2-40B4-BE49-F238E27FC236}">
                  <a16:creationId xmlns:a16="http://schemas.microsoft.com/office/drawing/2014/main" id="{4B538585-5CF5-F825-7401-802486D8831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3">
              <a:extLst>
                <a:ext uri="{FF2B5EF4-FFF2-40B4-BE49-F238E27FC236}">
                  <a16:creationId xmlns:a16="http://schemas.microsoft.com/office/drawing/2014/main" id="{D4020B1C-5370-D7F8-2DB5-2A6FDF1B4788}"/>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4">
              <a:extLst>
                <a:ext uri="{FF2B5EF4-FFF2-40B4-BE49-F238E27FC236}">
                  <a16:creationId xmlns:a16="http://schemas.microsoft.com/office/drawing/2014/main" id="{AF394DB7-5042-C897-9EA3-08DB6836442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6">
              <a:extLst>
                <a:ext uri="{FF2B5EF4-FFF2-40B4-BE49-F238E27FC236}">
                  <a16:creationId xmlns:a16="http://schemas.microsoft.com/office/drawing/2014/main" id="{BA6CEFCF-41EF-2CCA-745E-7177375AC1A8}"/>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7">
              <a:extLst>
                <a:ext uri="{FF2B5EF4-FFF2-40B4-BE49-F238E27FC236}">
                  <a16:creationId xmlns:a16="http://schemas.microsoft.com/office/drawing/2014/main" id="{492A17BB-141C-0576-5C4B-EECC2A1C3E4C}"/>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9">
              <a:extLst>
                <a:ext uri="{FF2B5EF4-FFF2-40B4-BE49-F238E27FC236}">
                  <a16:creationId xmlns:a16="http://schemas.microsoft.com/office/drawing/2014/main" id="{09231E1A-FA67-65A7-C783-5EE4303340D4}"/>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0">
              <a:extLst>
                <a:ext uri="{FF2B5EF4-FFF2-40B4-BE49-F238E27FC236}">
                  <a16:creationId xmlns:a16="http://schemas.microsoft.com/office/drawing/2014/main" id="{1135515F-ADC3-0001-C1D3-1E4F1AEB7E9C}"/>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2">
              <a:extLst>
                <a:ext uri="{FF2B5EF4-FFF2-40B4-BE49-F238E27FC236}">
                  <a16:creationId xmlns:a16="http://schemas.microsoft.com/office/drawing/2014/main" id="{C850E8E9-53F3-D599-82F5-4BF4D891AA3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3">
              <a:extLst>
                <a:ext uri="{FF2B5EF4-FFF2-40B4-BE49-F238E27FC236}">
                  <a16:creationId xmlns:a16="http://schemas.microsoft.com/office/drawing/2014/main" id="{369E6BD7-3FB4-D922-2A5E-D70FF4BBEC6F}"/>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5">
              <a:extLst>
                <a:ext uri="{FF2B5EF4-FFF2-40B4-BE49-F238E27FC236}">
                  <a16:creationId xmlns:a16="http://schemas.microsoft.com/office/drawing/2014/main" id="{DED8E46D-E951-DF60-105C-7EE16F123A09}"/>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6">
              <a:extLst>
                <a:ext uri="{FF2B5EF4-FFF2-40B4-BE49-F238E27FC236}">
                  <a16:creationId xmlns:a16="http://schemas.microsoft.com/office/drawing/2014/main" id="{7B63612D-04D3-6AAD-4E49-19A69FD37D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8">
              <a:extLst>
                <a:ext uri="{FF2B5EF4-FFF2-40B4-BE49-F238E27FC236}">
                  <a16:creationId xmlns:a16="http://schemas.microsoft.com/office/drawing/2014/main" id="{BD822254-DE93-D614-9C1D-C4664B06C390}"/>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9">
              <a:extLst>
                <a:ext uri="{FF2B5EF4-FFF2-40B4-BE49-F238E27FC236}">
                  <a16:creationId xmlns:a16="http://schemas.microsoft.com/office/drawing/2014/main" id="{46AC8D8A-C2BA-83C7-0731-D70032389B3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1">
              <a:extLst>
                <a:ext uri="{FF2B5EF4-FFF2-40B4-BE49-F238E27FC236}">
                  <a16:creationId xmlns:a16="http://schemas.microsoft.com/office/drawing/2014/main" id="{B2F4188B-179B-2907-6958-EFD606C95B4A}"/>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2">
              <a:extLst>
                <a:ext uri="{FF2B5EF4-FFF2-40B4-BE49-F238E27FC236}">
                  <a16:creationId xmlns:a16="http://schemas.microsoft.com/office/drawing/2014/main" id="{3E02725C-0292-C8AA-C70C-37DC224DD3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4">
              <a:extLst>
                <a:ext uri="{FF2B5EF4-FFF2-40B4-BE49-F238E27FC236}">
                  <a16:creationId xmlns:a16="http://schemas.microsoft.com/office/drawing/2014/main" id="{339E20E3-CEB5-1DDD-1FE1-4B6F9DB080E1}"/>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6">
              <a:extLst>
                <a:ext uri="{FF2B5EF4-FFF2-40B4-BE49-F238E27FC236}">
                  <a16:creationId xmlns:a16="http://schemas.microsoft.com/office/drawing/2014/main" id="{9796A492-017D-8B35-277A-3DAAD433DC85}"/>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7">
              <a:extLst>
                <a:ext uri="{FF2B5EF4-FFF2-40B4-BE49-F238E27FC236}">
                  <a16:creationId xmlns:a16="http://schemas.microsoft.com/office/drawing/2014/main" id="{A091FF14-7236-664D-B3BF-5E1BD76ACA0B}"/>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8">
              <a:extLst>
                <a:ext uri="{FF2B5EF4-FFF2-40B4-BE49-F238E27FC236}">
                  <a16:creationId xmlns:a16="http://schemas.microsoft.com/office/drawing/2014/main" id="{B39E7083-3617-3AF0-A3F7-C3CFC1DB92C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a:t>
            </a:r>
            <a:br>
              <a:rPr lang="en-US"/>
            </a:br>
            <a:r>
              <a:rPr lang="en-US"/>
              <a:t>picture </a:t>
            </a:r>
            <a:br>
              <a:rPr lang="en-US"/>
            </a:br>
            <a:r>
              <a:rPr lang="en-US"/>
              <a:t>or video.</a:t>
            </a:r>
            <a:endParaRPr lang="en-US" noProof="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Author">
            <a:extLst>
              <a:ext uri="{FF2B5EF4-FFF2-40B4-BE49-F238E27FC236}">
                <a16:creationId xmlns:a16="http://schemas.microsoft.com/office/drawing/2014/main" id="{232107B9-E264-2F2C-6293-9A5A29E6BF3F}"/>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p>
        </p:txBody>
      </p:sp>
      <p:sp>
        <p:nvSpPr>
          <p:cNvPr id="12" name="Slide Number">
            <a:extLst>
              <a:ext uri="{FF2B5EF4-FFF2-40B4-BE49-F238E27FC236}">
                <a16:creationId xmlns:a16="http://schemas.microsoft.com/office/drawing/2014/main" id="{594E7327-26E1-EBC0-ABF2-9C0189BC641D}"/>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10" name="Restricted (Image slides)">
            <a:extLst>
              <a:ext uri="{FF2B5EF4-FFF2-40B4-BE49-F238E27FC236}">
                <a16:creationId xmlns:a16="http://schemas.microsoft.com/office/drawing/2014/main" id="{C2F5D1FA-5FDB-66DD-6254-0C57AF1DBB4E}"/>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60284135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s with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11C4129-33CA-4FCE-FE3D-D510FD751081}"/>
              </a:ext>
            </a:extLst>
          </p:cNvPr>
          <p:cNvGraphicFramePr>
            <a:graphicFrameLocks noChangeAspect="1"/>
          </p:cNvGraphicFramePr>
          <p:nvPr userDrawn="1">
            <p:custDataLst>
              <p:tags r:id="rId1"/>
            </p:custDataLst>
            <p:extLst>
              <p:ext uri="{D42A27DB-BD31-4B8C-83A1-F6EECF244321}">
                <p14:modId xmlns:p14="http://schemas.microsoft.com/office/powerpoint/2010/main" val="3958744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211C4129-33CA-4FCE-FE3D-D510FD7510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09209145-51C5-3E84-0BB4-9C03D45BB27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63E78EC1-E18E-36D7-304A-54E2BAF47D0E}"/>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C4ACE05-AEA0-68E0-C91C-FA604BC6BD4B}"/>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57D17394-15C9-6F0B-43D3-88FC62693A19}"/>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8075804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Title Picture (S)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4AE2201-7713-E8E9-5D02-1769392FA719}"/>
              </a:ext>
            </a:extLst>
          </p:cNvPr>
          <p:cNvGraphicFramePr>
            <a:graphicFrameLocks/>
          </p:cNvGraphicFramePr>
          <p:nvPr userDrawn="1">
            <p:custDataLst>
              <p:tags r:id="rId1"/>
            </p:custDataLst>
            <p:extLst>
              <p:ext uri="{D42A27DB-BD31-4B8C-83A1-F6EECF244321}">
                <p14:modId xmlns:p14="http://schemas.microsoft.com/office/powerpoint/2010/main" val="845914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94AE2201-7713-E8E9-5D02-1769392FA7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a:t>
            </a:r>
            <a:r>
              <a:rPr lang="en-US" noProof="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28186398-D561-87C7-FA9B-6B3C323DBE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9545C51F-F413-65F9-49EE-C86AA87C25D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BFAA0AE-A02E-DCE1-E9C7-D4A810F3C368}"/>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0876791B-5F23-FB3A-5D10-2F0BFCC912DD}"/>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0729064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with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10F5F0F-C491-B2A9-8FD0-DDAE708516AE}"/>
              </a:ext>
            </a:extLst>
          </p:cNvPr>
          <p:cNvGraphicFramePr>
            <a:graphicFrameLocks noChangeAspect="1"/>
          </p:cNvGraphicFramePr>
          <p:nvPr userDrawn="1">
            <p:custDataLst>
              <p:tags r:id="rId1"/>
            </p:custDataLst>
            <p:extLst>
              <p:ext uri="{D42A27DB-BD31-4B8C-83A1-F6EECF244321}">
                <p14:modId xmlns:p14="http://schemas.microsoft.com/office/powerpoint/2010/main" val="1766546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10F5F0F-C491-B2A9-8FD0-DDAE708516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a:t>Headline</a:t>
            </a:r>
            <a:r>
              <a:rPr lang="en-US"/>
              <a:t> Calibri Bold 16 pt</a:t>
            </a:r>
          </a:p>
          <a:p>
            <a:pPr lvl="1"/>
            <a:r>
              <a:rPr lang="en-US" noProof="0"/>
              <a:t>Text Calibri 16 pt</a:t>
            </a:r>
          </a:p>
          <a:p>
            <a:pPr lvl="2"/>
            <a:r>
              <a:rPr lang="en-US" noProof="0"/>
              <a:t>Text Calibri 16 pt</a:t>
            </a:r>
          </a:p>
          <a:p>
            <a:pPr lvl="3"/>
            <a:r>
              <a:rPr lang="en-US" noProof="0"/>
              <a:t>Text Calibri 16 pt</a:t>
            </a:r>
            <a:endParaRPr lang="en-US"/>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8" name="Siemens Healthineers Logo">
            <a:extLst>
              <a:ext uri="{FF2B5EF4-FFF2-40B4-BE49-F238E27FC236}">
                <a16:creationId xmlns:a16="http://schemas.microsoft.com/office/drawing/2014/main" id="{80A1A17F-12E0-DDB1-12BB-B2D7AB4A4B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BF184D7-24DA-683B-DA52-6E88257F83A4}"/>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1E2E1E53-30D6-9D4F-D7EF-B6490FBF9860}"/>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p>
        </p:txBody>
      </p:sp>
      <p:sp>
        <p:nvSpPr>
          <p:cNvPr id="6" name="Slide Number Placeholder 5">
            <a:extLst>
              <a:ext uri="{FF2B5EF4-FFF2-40B4-BE49-F238E27FC236}">
                <a16:creationId xmlns:a16="http://schemas.microsoft.com/office/drawing/2014/main" id="{7A2E198A-7724-F3C9-A5A6-7FBC17DDB39A}"/>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058013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agram lef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B154DAC-181E-943F-C3FC-A61B0DE5BE37}"/>
              </a:ext>
            </a:extLst>
          </p:cNvPr>
          <p:cNvGraphicFramePr>
            <a:graphicFrameLocks noChangeAspect="1"/>
          </p:cNvGraphicFramePr>
          <p:nvPr userDrawn="1">
            <p:custDataLst>
              <p:tags r:id="rId1"/>
            </p:custDataLst>
            <p:extLst>
              <p:ext uri="{D42A27DB-BD31-4B8C-83A1-F6EECF244321}">
                <p14:modId xmlns:p14="http://schemas.microsoft.com/office/powerpoint/2010/main" val="4121817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B154DAC-181E-943F-C3FC-A61B0DE5BE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solidFill>
                  <a:schemeClr val="tx2"/>
                </a:solidFill>
              </a:defRPr>
            </a:lvl1pPr>
          </a:lstStyle>
          <a:p>
            <a:r>
              <a:rPr lang="en-US" noProof="0"/>
              <a:t>Title SH-Bree-Headline 27 pt</a:t>
            </a:r>
            <a:br>
              <a:rPr lang="en-US" noProof="0"/>
            </a:br>
            <a:r>
              <a:rPr lang="en-US" noProof="0"/>
              <a:t>Optionally switch to white for second line</a:t>
            </a:r>
            <a:endParaRPr lang="en-US"/>
          </a:p>
        </p:txBody>
      </p:sp>
      <p:pic>
        <p:nvPicPr>
          <p:cNvPr id="11" name="Siemens Healthineers Logo">
            <a:extLst>
              <a:ext uri="{FF2B5EF4-FFF2-40B4-BE49-F238E27FC236}">
                <a16:creationId xmlns:a16="http://schemas.microsoft.com/office/drawing/2014/main" id="{4FF301D0-8574-4498-B79C-65453E28753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2B9F364-61EA-BE1A-DEDE-351541B66017}"/>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7D64706A-0A67-E8AE-1434-45BB4BEB9A47}"/>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6A05C836-B85B-2976-B54D-6D9E4B8C69D1}"/>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5352855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gram lef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BB4269-6B8D-6BF5-F000-361757473DB9}"/>
              </a:ext>
            </a:extLst>
          </p:cNvPr>
          <p:cNvGraphicFramePr>
            <a:graphicFrameLocks noChangeAspect="1"/>
          </p:cNvGraphicFramePr>
          <p:nvPr userDrawn="1">
            <p:custDataLst>
              <p:tags r:id="rId1"/>
            </p:custDataLst>
            <p:extLst>
              <p:ext uri="{D42A27DB-BD31-4B8C-83A1-F6EECF244321}">
                <p14:modId xmlns:p14="http://schemas.microsoft.com/office/powerpoint/2010/main" val="291419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BB4269-6B8D-6BF5-F000-361757473D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lvl1pPr>
          </a:lstStyle>
          <a:p>
            <a:r>
              <a:rPr lang="en-US" noProof="0"/>
              <a:t>Title SH-Bree-Headline 27 pt</a:t>
            </a:r>
            <a:br>
              <a:rPr lang="en-US" noProof="0"/>
            </a:br>
            <a:r>
              <a:rPr lang="en-US" noProof="0"/>
              <a:t>Optionally switch to black for second line</a:t>
            </a:r>
            <a:endParaRPr lang="en-US"/>
          </a:p>
        </p:txBody>
      </p:sp>
      <p:pic>
        <p:nvPicPr>
          <p:cNvPr id="11" name="Siemens Healthineers Logo">
            <a:extLst>
              <a:ext uri="{FF2B5EF4-FFF2-40B4-BE49-F238E27FC236}">
                <a16:creationId xmlns:a16="http://schemas.microsoft.com/office/drawing/2014/main" id="{1C1B87C9-943C-03A4-E0BE-ADC0FF9A52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3C3E5BBB-6E6F-78D3-F223-C1C7E8DD5A4C}"/>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65A6293A-0383-4275-4845-84A8DB34ACC4}"/>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p>
        </p:txBody>
      </p:sp>
      <p:sp>
        <p:nvSpPr>
          <p:cNvPr id="10" name="Slide Number Placeholder 9">
            <a:extLst>
              <a:ext uri="{FF2B5EF4-FFF2-40B4-BE49-F238E27FC236}">
                <a16:creationId xmlns:a16="http://schemas.microsoft.com/office/drawing/2014/main" id="{93D1C412-B25D-36B2-8FD5-4179BA1B9242}"/>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99234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38A7EA-32DE-3AD5-5C77-2A5C85F021A9}"/>
              </a:ext>
            </a:extLst>
          </p:cNvPr>
          <p:cNvGraphicFramePr>
            <a:graphicFrameLocks noChangeAspect="1"/>
          </p:cNvGraphicFramePr>
          <p:nvPr userDrawn="1">
            <p:custDataLst>
              <p:tags r:id="rId1"/>
            </p:custDataLst>
            <p:extLst>
              <p:ext uri="{D42A27DB-BD31-4B8C-83A1-F6EECF244321}">
                <p14:modId xmlns:p14="http://schemas.microsoft.com/office/powerpoint/2010/main" val="1185900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38A7EA-32DE-3AD5-5C77-2A5C85F021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b="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b="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4FAE9C-D373-323E-A855-99B59834EFE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2444CA03-FEE0-9102-954D-34103E5E6935}"/>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ED163A11-0706-CCC4-27AC-E836F8AABAD1}"/>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A1102CB3-530C-CC7B-430F-BEF5292428FF}"/>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63443658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31B422-400A-6AA7-5ED5-8AD9F36CFE1C}"/>
              </a:ext>
            </a:extLst>
          </p:cNvPr>
          <p:cNvGraphicFramePr>
            <a:graphicFrameLocks noChangeAspect="1"/>
          </p:cNvGraphicFramePr>
          <p:nvPr userDrawn="1">
            <p:custDataLst>
              <p:tags r:id="rId1"/>
            </p:custDataLst>
            <p:extLst>
              <p:ext uri="{D42A27DB-BD31-4B8C-83A1-F6EECF244321}">
                <p14:modId xmlns:p14="http://schemas.microsoft.com/office/powerpoint/2010/main" val="4240453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131B422-400A-6AA7-5ED5-8AD9F36CFE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bg2"/>
              </a:buClr>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5" name="Siemens Healthineers Logo">
            <a:extLst>
              <a:ext uri="{FF2B5EF4-FFF2-40B4-BE49-F238E27FC236}">
                <a16:creationId xmlns:a16="http://schemas.microsoft.com/office/drawing/2014/main" id="{381B66F8-5B73-0105-165C-E0111E4A41B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DB595621-9591-27EE-BDE6-7E5E71D349CB}"/>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p>
        </p:txBody>
      </p:sp>
      <p:sp>
        <p:nvSpPr>
          <p:cNvPr id="10" name="Footer">
            <a:extLst>
              <a:ext uri="{FF2B5EF4-FFF2-40B4-BE49-F238E27FC236}">
                <a16:creationId xmlns:a16="http://schemas.microsoft.com/office/drawing/2014/main" id="{F29A0B5C-6961-629D-29D0-9C4D74A0510F}"/>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p>
        </p:txBody>
      </p:sp>
      <p:sp>
        <p:nvSpPr>
          <p:cNvPr id="12" name="Slide Number">
            <a:extLst>
              <a:ext uri="{FF2B5EF4-FFF2-40B4-BE49-F238E27FC236}">
                <a16:creationId xmlns:a16="http://schemas.microsoft.com/office/drawing/2014/main" id="{17A8DF2B-AC9B-463C-585F-21B357C19903}"/>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0233280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380B3D-E803-C137-7E73-BB884276DBD8}"/>
              </a:ext>
            </a:extLst>
          </p:cNvPr>
          <p:cNvGraphicFramePr>
            <a:graphicFrameLocks noChangeAspect="1"/>
          </p:cNvGraphicFramePr>
          <p:nvPr userDrawn="1">
            <p:custDataLst>
              <p:tags r:id="rId1"/>
            </p:custDataLst>
            <p:extLst>
              <p:ext uri="{D42A27DB-BD31-4B8C-83A1-F6EECF244321}">
                <p14:modId xmlns:p14="http://schemas.microsoft.com/office/powerpoint/2010/main" val="349309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D380B3D-E803-C137-7E73-BB884276DB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0" name="Siemens Healthineers Logo">
            <a:extLst>
              <a:ext uri="{FF2B5EF4-FFF2-40B4-BE49-F238E27FC236}">
                <a16:creationId xmlns:a16="http://schemas.microsoft.com/office/drawing/2014/main" id="{C7F86B49-D245-C6B0-4064-F4B1F3E6682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144000" indent="-14400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69015D48-29E2-1200-AE37-C41A81E83EB9}"/>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22893DD1-61A2-76B4-636B-30B9C0C2DCCB}"/>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6A7A3BC3-F84D-E0C5-C733-3079C70EAB66}"/>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94455035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FBD58C7-16AC-4BD0-7511-5357CA492732}"/>
              </a:ext>
            </a:extLst>
          </p:cNvPr>
          <p:cNvGraphicFramePr>
            <a:graphicFrameLocks noChangeAspect="1"/>
          </p:cNvGraphicFramePr>
          <p:nvPr userDrawn="1">
            <p:custDataLst>
              <p:tags r:id="rId1"/>
            </p:custDataLst>
            <p:extLst>
              <p:ext uri="{D42A27DB-BD31-4B8C-83A1-F6EECF244321}">
                <p14:modId xmlns:p14="http://schemas.microsoft.com/office/powerpoint/2010/main" val="145916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FBD58C7-16AC-4BD0-7511-5357CA492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0" name="Siemens Healthineers Logo">
            <a:extLst>
              <a:ext uri="{FF2B5EF4-FFF2-40B4-BE49-F238E27FC236}">
                <a16:creationId xmlns:a16="http://schemas.microsoft.com/office/drawing/2014/main" id="{65471C0D-11E2-0B15-9EB6-245ABC869DE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0" name="Date Placeholder 9">
            <a:extLst>
              <a:ext uri="{FF2B5EF4-FFF2-40B4-BE49-F238E27FC236}">
                <a16:creationId xmlns:a16="http://schemas.microsoft.com/office/drawing/2014/main" id="{A6C8BC5D-18B1-E2C9-CB7F-B2BDF9B369B2}"/>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p>
        </p:txBody>
      </p:sp>
      <p:sp>
        <p:nvSpPr>
          <p:cNvPr id="17" name="Footer Placeholder 16">
            <a:extLst>
              <a:ext uri="{FF2B5EF4-FFF2-40B4-BE49-F238E27FC236}">
                <a16:creationId xmlns:a16="http://schemas.microsoft.com/office/drawing/2014/main" id="{3A597A25-BE62-6837-324C-E57739063BF1}"/>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p>
        </p:txBody>
      </p:sp>
      <p:sp>
        <p:nvSpPr>
          <p:cNvPr id="18" name="Slide Number Placeholder 17">
            <a:extLst>
              <a:ext uri="{FF2B5EF4-FFF2-40B4-BE49-F238E27FC236}">
                <a16:creationId xmlns:a16="http://schemas.microsoft.com/office/drawing/2014/main" id="{2BBD98D2-9517-66DD-BE94-BD33BB43C275}"/>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03449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Blac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1B62DE-BAD9-A772-ABA0-94CFF9405E9F}"/>
              </a:ext>
            </a:extLst>
          </p:cNvPr>
          <p:cNvGraphicFramePr>
            <a:graphicFrameLocks noChangeAspect="1"/>
          </p:cNvGraphicFramePr>
          <p:nvPr userDrawn="1">
            <p:custDataLst>
              <p:tags r:id="rId1"/>
            </p:custDataLst>
            <p:extLst>
              <p:ext uri="{D42A27DB-BD31-4B8C-83A1-F6EECF244321}">
                <p14:modId xmlns:p14="http://schemas.microsoft.com/office/powerpoint/2010/main" val="74132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31B62DE-BAD9-A772-ABA0-94CFF9405E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pic>
        <p:nvPicPr>
          <p:cNvPr id="23" name="Siemens Healthineers Logo">
            <a:extLst>
              <a:ext uri="{FF2B5EF4-FFF2-40B4-BE49-F238E27FC236}">
                <a16:creationId xmlns:a16="http://schemas.microsoft.com/office/drawing/2014/main" id="{8ED37647-44DF-078E-BEC0-246562E305B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A6EEA922-2938-2316-D9A6-92409242C525}"/>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E65EC0EF-60C8-87B5-821A-BEB52F147E03}"/>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414D960E-547E-359E-C28A-54E54E8179A3}"/>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84802489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CFDAAA0-1E3B-A1A4-9B33-CE03668B1CA7}"/>
              </a:ext>
            </a:extLst>
          </p:cNvPr>
          <p:cNvGraphicFramePr>
            <a:graphicFrameLocks noChangeAspect="1"/>
          </p:cNvGraphicFramePr>
          <p:nvPr userDrawn="1">
            <p:custDataLst>
              <p:tags r:id="rId1"/>
            </p:custDataLst>
            <p:extLst>
              <p:ext uri="{D42A27DB-BD31-4B8C-83A1-F6EECF244321}">
                <p14:modId xmlns:p14="http://schemas.microsoft.com/office/powerpoint/2010/main" val="39909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BCFDAAA0-1E3B-A1A4-9B33-CE03668B1C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pic>
        <p:nvPicPr>
          <p:cNvPr id="23" name="Siemens Healthineers Logo">
            <a:extLst>
              <a:ext uri="{FF2B5EF4-FFF2-40B4-BE49-F238E27FC236}">
                <a16:creationId xmlns:a16="http://schemas.microsoft.com/office/drawing/2014/main" id="{FD486429-B156-BE73-AE0B-3171FD3E98E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b="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b="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a:solidFill>
                  <a:schemeClr val="accent3"/>
                </a:solidFill>
              </a:defRPr>
            </a:lvl9pPr>
          </a:lstStyle>
          <a:p>
            <a:pPr lvl="0"/>
            <a:r>
              <a:rPr lang="en-US" noProof="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endParaRPr lang="en-US" noProof="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a:t>Text Calibri Bold 14 pt</a:t>
            </a:r>
          </a:p>
          <a:p>
            <a:pPr lvl="1"/>
            <a:r>
              <a:rPr lang="en-US" noProof="0"/>
              <a:t>Text Calibri 14 pt</a:t>
            </a:r>
          </a:p>
          <a:p>
            <a:pPr lvl="2"/>
            <a:r>
              <a:rPr lang="en-US" noProof="0"/>
              <a:t>Text Calibri 14 pt</a:t>
            </a:r>
          </a:p>
        </p:txBody>
      </p:sp>
      <p:sp>
        <p:nvSpPr>
          <p:cNvPr id="20" name="Date Placeholder 19">
            <a:extLst>
              <a:ext uri="{FF2B5EF4-FFF2-40B4-BE49-F238E27FC236}">
                <a16:creationId xmlns:a16="http://schemas.microsoft.com/office/drawing/2014/main" id="{CC884C04-68E4-042F-10FA-708FB1444311}"/>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p>
        </p:txBody>
      </p:sp>
      <p:sp>
        <p:nvSpPr>
          <p:cNvPr id="21" name="Footer Placeholder 20">
            <a:extLst>
              <a:ext uri="{FF2B5EF4-FFF2-40B4-BE49-F238E27FC236}">
                <a16:creationId xmlns:a16="http://schemas.microsoft.com/office/drawing/2014/main" id="{0A5743E5-AAC0-06A1-B9C6-1F075EBD7144}"/>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p>
        </p:txBody>
      </p:sp>
      <p:sp>
        <p:nvSpPr>
          <p:cNvPr id="22" name="Slide Number Placeholder 21">
            <a:extLst>
              <a:ext uri="{FF2B5EF4-FFF2-40B4-BE49-F238E27FC236}">
                <a16:creationId xmlns:a16="http://schemas.microsoft.com/office/drawing/2014/main" id="{0E64500B-2068-7091-A9C4-45270463E2F9}"/>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48431235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duct detail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579402-AEAD-5538-DB4E-3928849B4361}"/>
              </a:ext>
            </a:extLst>
          </p:cNvPr>
          <p:cNvGraphicFramePr>
            <a:graphicFrameLocks noChangeAspect="1"/>
          </p:cNvGraphicFramePr>
          <p:nvPr userDrawn="1">
            <p:custDataLst>
              <p:tags r:id="rId1"/>
            </p:custDataLst>
            <p:extLst>
              <p:ext uri="{D42A27DB-BD31-4B8C-83A1-F6EECF244321}">
                <p14:modId xmlns:p14="http://schemas.microsoft.com/office/powerpoint/2010/main" val="3609213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7579402-AEAD-5538-DB4E-3928849B43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1" y="1619250"/>
            <a:ext cx="6768000"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DD3F749-1B9A-8978-8F71-6EE11894148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EDE2E9BA-2B1A-D78F-3B12-DF7D69BDDD2A}"/>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8C52E35B-90D6-33AB-2F33-6CA3235733BA}"/>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6FCDEDCD-ED5C-65EC-C761-0DEC94EDA50D}"/>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20786248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Title Picture (L)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C2E07A1-BE23-E548-E812-07206B49BE2A}"/>
              </a:ext>
            </a:extLst>
          </p:cNvPr>
          <p:cNvGraphicFramePr>
            <a:graphicFrameLocks noChangeAspect="1"/>
          </p:cNvGraphicFramePr>
          <p:nvPr userDrawn="1">
            <p:custDataLst>
              <p:tags r:id="rId1"/>
            </p:custDataLst>
            <p:extLst>
              <p:ext uri="{D42A27DB-BD31-4B8C-83A1-F6EECF244321}">
                <p14:modId xmlns:p14="http://schemas.microsoft.com/office/powerpoint/2010/main" val="194928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BC2E07A1-BE23-E548-E812-07206B49B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tx2"/>
                </a:solidFill>
                <a:latin typeface="+mj-lt"/>
              </a:defRPr>
            </a:lvl1pPr>
          </a:lstStyle>
          <a:p>
            <a:r>
              <a:rPr lang="en-US" noProof="0"/>
              <a:t>Title in 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accent6"/>
                </a:solidFill>
              </a:defRPr>
            </a:lvl7pPr>
            <a:lvl8pPr marL="0" indent="0" algn="l">
              <a:buNone/>
              <a:defRPr sz="2000">
                <a:solidFill>
                  <a:schemeClr val="accent6"/>
                </a:solidFill>
              </a:defRPr>
            </a:lvl8pPr>
            <a:lvl9pPr marL="0" indent="0" algn="l">
              <a:spcBef>
                <a:spcPts val="0"/>
              </a:spcBef>
              <a:buNone/>
              <a:defRPr sz="1800">
                <a:solidFill>
                  <a:schemeClr val="accent6"/>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CD0E45B3-F208-77E1-62F3-4FD6A367EF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BDFFFA82-F963-4A65-92F0-35A80BDD3FDC}"/>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4297E61-0730-7C85-E7B4-782C655F7820}"/>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16A51F39-E216-CA45-C001-F02933195C3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224181725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duct detail">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CAD7CB-6F7D-F819-242C-F2E2EFDD8AEA}"/>
              </a:ext>
            </a:extLst>
          </p:cNvPr>
          <p:cNvGraphicFramePr>
            <a:graphicFrameLocks noChangeAspect="1"/>
          </p:cNvGraphicFramePr>
          <p:nvPr userDrawn="1">
            <p:custDataLst>
              <p:tags r:id="rId1"/>
            </p:custDataLst>
            <p:extLst>
              <p:ext uri="{D42A27DB-BD31-4B8C-83A1-F6EECF244321}">
                <p14:modId xmlns:p14="http://schemas.microsoft.com/office/powerpoint/2010/main" val="2786943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DCAD7CB-6F7D-F819-242C-F2E2EFDD8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lvl1pPr>
          </a:lstStyle>
          <a:p>
            <a:r>
              <a:rPr lang="en-US" noProof="0"/>
              <a:t>Title SH-Bree-Headline 27 pt</a:t>
            </a:r>
            <a:br>
              <a:rPr lang="en-US" noProof="0"/>
            </a:br>
            <a:r>
              <a:rPr lang="en-US" noProof="0"/>
              <a:t>Optionally switch to black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3" name="Picture placeholder"/>
          <p:cNvSpPr>
            <a:spLocks noGrp="1"/>
          </p:cNvSpPr>
          <p:nvPr>
            <p:ph type="pic" sz="quarter" idx="17" hasCustomPrompt="1"/>
          </p:nvPr>
        </p:nvSpPr>
        <p:spPr>
          <a:xfrm>
            <a:off x="2700000" y="1619250"/>
            <a:ext cx="6768437" cy="5242350"/>
          </a:xfrm>
          <a:noFill/>
        </p:spPr>
        <p:txBody>
          <a:bodyPr lIns="180000" tIns="180000" rIns="180000" bIns="180000"/>
          <a:lstStyle>
            <a:lvl1pPr>
              <a:defRPr b="1"/>
            </a:lvl1pPr>
          </a:lstStyle>
          <a:p>
            <a:r>
              <a:rPr lang="en-US" noProof="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68B5A699-3137-A188-9830-F9608768FB0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a:t>Headline Calibri Bold 14 pt</a:t>
            </a:r>
          </a:p>
          <a:p>
            <a:pPr lvl="1"/>
            <a:r>
              <a:rPr lang="en-US" noProof="0"/>
              <a:t>Text Calibri 14 pt</a:t>
            </a:r>
          </a:p>
          <a:p>
            <a:pPr lvl="2"/>
            <a:r>
              <a:rPr lang="en-US" noProof="0"/>
              <a:t>Text Calibri 14 pt</a:t>
            </a:r>
          </a:p>
        </p:txBody>
      </p:sp>
      <p:sp>
        <p:nvSpPr>
          <p:cNvPr id="5" name="Date Placeholder 4">
            <a:extLst>
              <a:ext uri="{FF2B5EF4-FFF2-40B4-BE49-F238E27FC236}">
                <a16:creationId xmlns:a16="http://schemas.microsoft.com/office/drawing/2014/main" id="{0CCD5AA8-2655-69BF-2D21-BBBD4677F8ED}"/>
              </a:ext>
            </a:extLst>
          </p:cNvPr>
          <p:cNvSpPr>
            <a:spLocks noGrp="1"/>
          </p:cNvSpPr>
          <p:nvPr>
            <p:ph type="dt" sz="half" idx="29"/>
          </p:nvPr>
        </p:nvSpPr>
        <p:spPr/>
        <p:txBody>
          <a:bodyPr/>
          <a:lstStyle/>
          <a:p>
            <a:pPr algn="r"/>
            <a:r>
              <a:rPr lang="en-US" noProof="0"/>
              <a:t>Unrestricted © Siemens Healthineers, 2026</a:t>
            </a:r>
          </a:p>
        </p:txBody>
      </p:sp>
      <p:sp>
        <p:nvSpPr>
          <p:cNvPr id="6" name="Footer Placeholder 5">
            <a:extLst>
              <a:ext uri="{FF2B5EF4-FFF2-40B4-BE49-F238E27FC236}">
                <a16:creationId xmlns:a16="http://schemas.microsoft.com/office/drawing/2014/main" id="{A065921E-ED45-49BF-3B6B-515A7D4B90CB}"/>
              </a:ext>
            </a:extLst>
          </p:cNvPr>
          <p:cNvSpPr>
            <a:spLocks noGrp="1"/>
          </p:cNvSpPr>
          <p:nvPr>
            <p:ph type="ftr" sz="quarter" idx="30"/>
          </p:nvPr>
        </p:nvSpPr>
        <p:spPr/>
        <p:txBody>
          <a:bodyPr/>
          <a:lstStyle/>
          <a:p>
            <a:r>
              <a:rPr lang="en-US" noProof="0"/>
              <a:t>SHS DI XP</a:t>
            </a:r>
          </a:p>
        </p:txBody>
      </p:sp>
      <p:sp>
        <p:nvSpPr>
          <p:cNvPr id="7" name="Slide Number Placeholder 6">
            <a:extLst>
              <a:ext uri="{FF2B5EF4-FFF2-40B4-BE49-F238E27FC236}">
                <a16:creationId xmlns:a16="http://schemas.microsoft.com/office/drawing/2014/main" id="{A3F445DC-D43C-8CF3-4E0D-41AB16673B47}"/>
              </a:ext>
            </a:extLst>
          </p:cNvPr>
          <p:cNvSpPr>
            <a:spLocks noGrp="1"/>
          </p:cNvSpPr>
          <p:nvPr>
            <p:ph type="sldNum" sz="quarter" idx="31"/>
          </p:nvPr>
        </p:nvSpPr>
        <p:spPr/>
        <p:txBody>
          <a:bodyPr/>
          <a:lstStyle/>
          <a:p>
            <a:fld id="{42B424FB-C8CA-40D0-9E9F-83B6197CB6E7}" type="slidenum">
              <a:rPr lang="en-US" noProof="0" smtClean="0"/>
              <a:pPr/>
              <a:t>‹Nr.›</a:t>
            </a:fld>
            <a:endParaRPr lang="en-US" b="1" noProof="0"/>
          </a:p>
        </p:txBody>
      </p:sp>
    </p:spTree>
    <p:extLst>
      <p:ext uri="{BB962C8B-B14F-4D97-AF65-F5344CB8AC3E}">
        <p14:creationId xmlns:p14="http://schemas.microsoft.com/office/powerpoint/2010/main" val="65046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Black">
    <p:bg>
      <p:bgRef idx="1001">
        <a:schemeClr val="bg1"/>
      </p:bgRef>
    </p:bg>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955B7AA1-2E50-6870-3877-C0E9C2DC50F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D780481C-867F-CFA9-E446-513E362A2E41}"/>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4F2C4E33-B74F-9256-CE7A-FE1A50497E69}"/>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F07CEE0-0CAB-AF38-BC59-334EE6EF01E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B203859B-83CA-40E1-0564-99CDAFEEA93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CF40A876-B24E-6BC1-B75B-F6DC2620A1E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06A3137E-31D6-D8EB-51A2-D488DC137A4D}"/>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A5C3BA0-081A-FFA8-6840-A8BF9180043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1182FD6D-F3FE-3498-460A-C84FE6C2FAA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4296087F-3CAC-69AC-C728-2CDD7FE6DF2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299ABEC8-76B2-7A7B-03B0-F53F4F147A82}"/>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9645ED43-5B62-94C0-9C2C-2D434D02B0F5}"/>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C23FEB49-E926-F9C0-B82C-F4C623A24DA6}"/>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AA0817C-31FE-CBF8-77D5-F2593EA4B471}"/>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829514C9-A59E-2DDB-1DF5-0C721C38518F}"/>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1438A3C7-CE26-93CA-5AEA-FE20848A7CF7}"/>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CDBACA5C-03B0-E56F-7347-18BDD60C08F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D34D0087-5CD1-40BA-7CEE-752A31994810}"/>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7CA338E7-B716-BEEE-9B2A-562F9ED20200}"/>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CF9B93F1-1A80-60D1-ABD8-88DB52270857}"/>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C82060A7-7CE1-0AD2-19C2-218DBCF63A4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95263AE9-2673-A79A-469A-CBC4284D50CA}"/>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83520ECC-7EBD-2577-C52F-B95A4C66FC0C}"/>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08EF06D9-D3D5-E3C6-9B20-5EE0119F8EC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4EDD1C46-8138-BC76-0511-BC74070B10B2}"/>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2D70F060-CCB1-36E7-1B58-FEC4738265D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235AD282-9371-9140-AC94-6094498F3B1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13A7EED5-96A5-8766-EC7C-8FBF28734BB5}"/>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997EC570-85A5-85A7-765A-474B64B6520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675F7B34-6AB2-CFB4-DB64-3623F7EE042E}"/>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CA0FB5B7-3E3A-D210-AF62-5E535B4749C9}"/>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4AA9D52-AE39-551E-DDAF-15C1F64F8D2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1E4C1905-7D95-493F-5B41-A27D52B78E5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9C4279D2-086C-114B-3B7D-6243524924E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5A9B2176-24CC-1566-B505-5273B1D5655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BED5D8F1-1043-3AA4-D3D5-8A49C291ABC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94424042-6E65-4087-8B90-3E88519A6C3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32D29F49-7B08-4B17-AF51-CB05F45661D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24663E9A-3F4B-7CEA-EC97-F416FDAB73A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DF26C303-20AE-D476-412E-3E953899905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6DA3D56E-81E9-0301-D9E1-D3529C443F23}"/>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8AEBA08-0CF0-ECAE-1209-9F34FA465061}"/>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ECB8C81E-FC12-55AF-7E3B-D66E2E793FB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A0C048A6-04F6-2317-799E-34AE6F40E52D}"/>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78E3C1F2-E77B-9601-8587-72F44E15B6A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9BDDE33-7E01-9ADC-5511-1A673DC2F63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3F447BCC-6067-2164-239B-0E7399A23523}"/>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E77D367C-CDFD-3168-4BFB-353B9BA3B225}"/>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E60B056A-2CBA-CC45-EBFA-E7AD01072A1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411BE6FE-62FC-3B7D-B586-0C29E53B6B87}"/>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B320C748-741C-EF7C-2334-036A77D3D9E7}"/>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CA7B3E6B-E19E-6DEA-6F90-07DEB9CB872C}"/>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483B1FF4-C0BE-39DA-9885-3947A5789604}"/>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tx2"/>
                </a:solidFill>
                <a:latin typeface="+mj-lt"/>
              </a:defRPr>
            </a:lvl1pPr>
            <a:lvl2pPr>
              <a:lnSpc>
                <a:spcPct val="100000"/>
              </a:lnSpc>
              <a:spcBef>
                <a:spcPts val="1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28 pt</a:t>
            </a:r>
          </a:p>
          <a:p>
            <a:pPr lvl="1"/>
            <a:r>
              <a:rPr lang="en-US" noProof="0"/>
              <a:t>Subheadline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96D49F3-DDF0-C00B-3E56-D8BAA78F8A80}"/>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FFB4A737-B452-01D4-93C2-9894B0B65C6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42FD2150-5DF8-D12E-7F9F-83DD014A0E91}"/>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221338340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White">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7F2E1151-2589-9305-3DF8-A2C44D99A5E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9FF27562-280E-2ABF-87EA-592C1BDA40CA}"/>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03C7C2CD-2591-B8E5-2190-5C53FD7973AC}"/>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58DAE4AF-1670-8339-5316-0DF2D9553D9A}"/>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CC554963-3897-FA8B-AF4E-E1A043290D54}"/>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AA270016-5CBE-61A2-FBFC-299CD0414125}"/>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D10793A1-EB0E-959F-30E8-80FEE300105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3187F60-F818-F83E-C297-6635F9AACF0A}"/>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7643DBBA-6379-9F12-C590-2F5646B37AD4}"/>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3EBB848-4D1C-C45A-40A2-26381E2C43D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33BA3C74-1A93-B54D-4B35-40B96D7D2FB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37F28B0E-BD4B-7A6E-C51C-DFA5DABE7DE2}"/>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ABC3CDAA-70D2-1DD3-E3DF-BC85EAF68BDE}"/>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041555D-446A-CBF1-6B7D-0A3EFB8E31E3}"/>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0E96E346-E139-0B44-5828-3F5E6A05B39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4A114758-CDAA-35F9-F78F-CC4AC5DD609E}"/>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095CE924-B807-E37F-77E9-A19779F0C886}"/>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61BABF09-3206-4774-D427-B287798B8EEE}"/>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520C1B45-A018-1EC0-E2D1-63EAD04AAFDA}"/>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0715A81B-0FE9-08BC-0CDE-CA04EAE6E21C}"/>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EED1A7F7-0BC6-6EFA-F441-949D3AFF30D8}"/>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F456A68C-0CE9-C713-171C-E0A41E826DC1}"/>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DF511C21-541A-97B8-82EC-F17149A4426E}"/>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9C4F5707-6065-20B1-4088-48E672F1C850}"/>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031F842C-8FD3-60B2-E229-C1BE11CB26A8}"/>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051D8632-DEB1-2D32-1CA7-781B65AE9C93}"/>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E084DE74-656C-AF9B-4302-736549DAF099}"/>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4A10D2D4-D461-F7A0-30B3-E66A0488CBE6}"/>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B8F63432-AA15-8D77-425C-9CFA2EA89D3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76B138A0-97F4-8547-A897-F6082C5A59A6}"/>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91059D43-CFB9-4AD4-605C-F7D9D790FD1C}"/>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6476DE9-5B77-C1FB-64CA-A152C16C2CD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72A5ACDE-5729-E6BF-3083-4D3E3B684AE8}"/>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E54BE5FE-70FE-4F1C-DCBC-C802B9F8A77C}"/>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BF434E43-ABCF-8750-554E-2ABE38792AB4}"/>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65EAA4B2-B4CE-302A-50F0-F781EF0ED574}"/>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735F65D2-AD13-439A-835D-4DFCE4B4B0F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FA444BBE-0F1B-23E3-821A-37459EC61687}"/>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B532A015-B1A4-3992-C76F-C59E0DC64996}"/>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6FD96719-5289-8932-09DC-98042B8D173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9C456A17-C1EA-45B4-F400-3E11B1E57FB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2CFE128-E298-0956-B007-442EF15D106A}"/>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CF9289AB-C3E2-BB1A-5D55-0A5EDD9EF336}"/>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1B2A0F06-1A9C-C437-02C6-AC709DA442E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4A9A18D2-C831-5D1F-2952-7F7C227874D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6962B77-4A57-CE5C-34C5-6D1EE068BC48}"/>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6DC42AAD-CC19-CFDD-A8F1-F41EEBF93FF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BCCA1DD5-4E7D-47F6-6994-00DD0ECA822F}"/>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1F86F9D1-F877-4FFA-FD0C-8BEAA1B5BC65}"/>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FE8FA5A4-25B2-3621-13F8-9ADD235411C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55A69AE6-200C-1E29-87E3-C38C9B8A1934}"/>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00041503-348B-5891-98A8-E9D8DD19CFED}"/>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841128E5-2CE8-1179-C29B-5662BEBE3E22}"/>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de-DE" noProof="0"/>
              <a:t>Quote/Statement SH-Bree-Headline 28 pt</a:t>
            </a:r>
            <a:endParaRPr lang="en-US" noProof="0"/>
          </a:p>
          <a:p>
            <a:pPr lvl="1"/>
            <a:r>
              <a:rPr lang="de-DE" noProof="0"/>
              <a:t>Subheadline Calibri 16 </a:t>
            </a:r>
            <a:r>
              <a:rPr lang="de-DE" noProof="0" err="1"/>
              <a:t>pt</a:t>
            </a:r>
            <a:endParaRPr lang="en-US" noProof="0"/>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Insert picture or video</a:t>
            </a:r>
            <a:r>
              <a:rPr lang="en-US" noProof="0"/>
              <a:t>.</a:t>
            </a:r>
          </a:p>
        </p:txBody>
      </p:sp>
      <p:sp>
        <p:nvSpPr>
          <p:cNvPr id="9" name="Author">
            <a:extLst>
              <a:ext uri="{FF2B5EF4-FFF2-40B4-BE49-F238E27FC236}">
                <a16:creationId xmlns:a16="http://schemas.microsoft.com/office/drawing/2014/main" id="{48313203-8417-CA5C-BFD4-6A5E7FF56C38}"/>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p>
        </p:txBody>
      </p:sp>
      <p:sp>
        <p:nvSpPr>
          <p:cNvPr id="10" name="Slide Number">
            <a:extLst>
              <a:ext uri="{FF2B5EF4-FFF2-40B4-BE49-F238E27FC236}">
                <a16:creationId xmlns:a16="http://schemas.microsoft.com/office/drawing/2014/main" id="{98E137F3-37CB-3FB3-F886-91524AB185B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a:p>
        </p:txBody>
      </p:sp>
      <p:sp>
        <p:nvSpPr>
          <p:cNvPr id="8" name="Restricted (Image slides)">
            <a:extLst>
              <a:ext uri="{FF2B5EF4-FFF2-40B4-BE49-F238E27FC236}">
                <a16:creationId xmlns:a16="http://schemas.microsoft.com/office/drawing/2014/main" id="{289462C8-121D-75F5-1FF7-89B66E1DB0D3}"/>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p>
        </p:txBody>
      </p:sp>
    </p:spTree>
    <p:extLst>
      <p:ext uri="{BB962C8B-B14F-4D97-AF65-F5344CB8AC3E}">
        <p14:creationId xmlns:p14="http://schemas.microsoft.com/office/powerpoint/2010/main" val="3392733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 - Black">
    <p:bg>
      <p:bgRef idx="1001">
        <a:schemeClr val="bg1"/>
      </p:bgRef>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tx2"/>
                </a:solidFill>
                <a:latin typeface="+mj-lt"/>
              </a:defRPr>
            </a:lvl1pPr>
            <a:lvl2pPr>
              <a:lnSpc>
                <a:spcPct val="100000"/>
              </a:lnSpc>
              <a:spcBef>
                <a:spcPts val="2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6" name="Siemens Healthineers Logo">
            <a:extLst>
              <a:ext uri="{FF2B5EF4-FFF2-40B4-BE49-F238E27FC236}">
                <a16:creationId xmlns:a16="http://schemas.microsoft.com/office/drawing/2014/main" id="{BA6C7990-713F-AD30-1127-CBFA7C2D38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040B700-100B-792C-ECC8-69898B2921B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69E81C-24EC-E72B-7B02-F075ED868E5E}"/>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54E582FD-AF32-6222-44F8-FBE089A77C45}"/>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49484017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 - White">
    <p:bg>
      <p:bgPr>
        <a:solidFill>
          <a:schemeClr val="bg1"/>
        </a:solidFill>
        <a:effectLst/>
      </p:bgPr>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6" name="Siemens Healthineers Logo">
            <a:extLst>
              <a:ext uri="{FF2B5EF4-FFF2-40B4-BE49-F238E27FC236}">
                <a16:creationId xmlns:a16="http://schemas.microsoft.com/office/drawing/2014/main" id="{2001F31E-7099-9849-4464-E9F67FFC84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D9E76397-5C38-BC24-B2B3-BBD1EF2D30C6}"/>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E7430BD4-2E6B-B420-B838-8AF1A1F64DB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3A09CB9F-4604-AC24-51DB-DC91AC5242D0}"/>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0441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C - Author image Black">
    <p:bg>
      <p:bgRef idx="1001">
        <a:schemeClr val="bg1"/>
      </p:bgRef>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tx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4" name="Siemens Healthineers Logo">
            <a:extLst>
              <a:ext uri="{FF2B5EF4-FFF2-40B4-BE49-F238E27FC236}">
                <a16:creationId xmlns:a16="http://schemas.microsoft.com/office/drawing/2014/main" id="{71235B1A-B751-1799-6C11-E35D8F3297D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85A13AC3-5265-80CB-2553-3701A48C616F}"/>
              </a:ext>
            </a:extLst>
          </p:cNvPr>
          <p:cNvSpPr>
            <a:spLocks noGrp="1"/>
          </p:cNvSpPr>
          <p:nvPr>
            <p:ph type="dt" sz="half" idx="19"/>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CE894EC4-1587-D88E-7582-C40BFD50B50A}"/>
              </a:ext>
            </a:extLst>
          </p:cNvPr>
          <p:cNvSpPr>
            <a:spLocks noGrp="1"/>
          </p:cNvSpPr>
          <p:nvPr>
            <p:ph type="ftr" sz="quarter" idx="20"/>
          </p:nvPr>
        </p:nvSpPr>
        <p:spPr/>
        <p:txBody>
          <a:bodyPr/>
          <a:lstStyle/>
          <a:p>
            <a:r>
              <a:rPr lang="en-US"/>
              <a:t>SHS DI XP</a:t>
            </a:r>
          </a:p>
        </p:txBody>
      </p:sp>
      <p:sp>
        <p:nvSpPr>
          <p:cNvPr id="7" name="Slide Number Placeholder 6">
            <a:extLst>
              <a:ext uri="{FF2B5EF4-FFF2-40B4-BE49-F238E27FC236}">
                <a16:creationId xmlns:a16="http://schemas.microsoft.com/office/drawing/2014/main" id="{A42DC11F-AA9E-DCCB-E340-2676F0EEB5C1}"/>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782650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C - Author image">
    <p:bg>
      <p:bgPr>
        <a:solidFill>
          <a:schemeClr val="bg1"/>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bg2"/>
                </a:solidFill>
                <a:latin typeface="+mj-lt"/>
              </a:defRPr>
            </a:lvl1pPr>
            <a:lvl2pPr>
              <a:lnSpc>
                <a:spcPct val="100000"/>
              </a:lnSpc>
              <a:spcBef>
                <a:spcPts val="2200"/>
              </a:spcBef>
              <a:defRPr sz="1600"/>
            </a:lvl2pPr>
          </a:lstStyle>
          <a:p>
            <a:pPr lvl="0"/>
            <a:r>
              <a:rPr lang="en-US" noProof="0"/>
              <a:t>“Quote/Statement SH-Bree-Headline 48 pt”</a:t>
            </a:r>
          </a:p>
          <a:p>
            <a:pPr lvl="1"/>
            <a:r>
              <a:rPr lang="en-US" noProof="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a:t>Click to add footnote</a:t>
            </a:r>
            <a:br>
              <a:rPr lang="en-US" noProof="0"/>
            </a:br>
            <a:r>
              <a:rPr lang="en-US" noProof="0"/>
              <a:t>second line</a:t>
            </a:r>
          </a:p>
        </p:txBody>
      </p:sp>
      <p:pic>
        <p:nvPicPr>
          <p:cNvPr id="5" name="Siemens Healthineers Logo">
            <a:extLst>
              <a:ext uri="{FF2B5EF4-FFF2-40B4-BE49-F238E27FC236}">
                <a16:creationId xmlns:a16="http://schemas.microsoft.com/office/drawing/2014/main" id="{FFBD8558-8D39-B5D7-5C4E-868EF71C569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7" name="Date Placeholder 6">
            <a:extLst>
              <a:ext uri="{FF2B5EF4-FFF2-40B4-BE49-F238E27FC236}">
                <a16:creationId xmlns:a16="http://schemas.microsoft.com/office/drawing/2014/main" id="{4A78DAD1-D533-1BAC-3D7F-F6E5F1A20968}"/>
              </a:ext>
            </a:extLst>
          </p:cNvPr>
          <p:cNvSpPr>
            <a:spLocks noGrp="1"/>
          </p:cNvSpPr>
          <p:nvPr>
            <p:ph type="dt" sz="half" idx="19"/>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A7F0FF17-38D8-4DF9-F388-07D6566A32C2}"/>
              </a:ext>
            </a:extLst>
          </p:cNvPr>
          <p:cNvSpPr>
            <a:spLocks noGrp="1"/>
          </p:cNvSpPr>
          <p:nvPr>
            <p:ph type="ftr" sz="quarter" idx="20"/>
          </p:nvPr>
        </p:nvSpPr>
        <p:spPr/>
        <p:txBody>
          <a:bodyPr/>
          <a:lstStyle/>
          <a:p>
            <a:r>
              <a:rPr lang="en-US"/>
              <a:t>SHS DI XP</a:t>
            </a:r>
          </a:p>
        </p:txBody>
      </p:sp>
      <p:sp>
        <p:nvSpPr>
          <p:cNvPr id="10" name="Slide Number Placeholder 9">
            <a:extLst>
              <a:ext uri="{FF2B5EF4-FFF2-40B4-BE49-F238E27FC236}">
                <a16:creationId xmlns:a16="http://schemas.microsoft.com/office/drawing/2014/main" id="{40E77C99-F30B-6A2D-1FA0-66CB7716BA29}"/>
              </a:ext>
            </a:extLst>
          </p:cNvPr>
          <p:cNvSpPr>
            <a:spLocks noGrp="1"/>
          </p:cNvSpPr>
          <p:nvPr>
            <p:ph type="sldNum" sz="quarter" idx="21"/>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7638593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ee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7B2B9B-73DD-DDE2-9F0F-B19225A86E08}"/>
              </a:ext>
            </a:extLst>
          </p:cNvPr>
          <p:cNvGraphicFramePr>
            <a:graphicFrameLocks noChangeAspect="1"/>
          </p:cNvGraphicFramePr>
          <p:nvPr userDrawn="1">
            <p:custDataLst>
              <p:tags r:id="rId1"/>
            </p:custDataLst>
            <p:extLst>
              <p:ext uri="{D42A27DB-BD31-4B8C-83A1-F6EECF244321}">
                <p14:modId xmlns:p14="http://schemas.microsoft.com/office/powerpoint/2010/main" val="136900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57B2B9B-73DD-DDE2-9F0F-B19225A86E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C6214687-71C9-3C60-A8B0-06E9C5AC862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ACB27AE-21AB-24AD-ADC9-D80E249146D7}"/>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D8A71D61-2404-687A-4203-390D08BE80F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1C4D012C-AB2F-0F7E-FA51-BA214B7D4EFA}"/>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17610472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D6F24AC-4A5E-6F1A-401F-84E04388D2CB}"/>
              </a:ext>
            </a:extLst>
          </p:cNvPr>
          <p:cNvGraphicFramePr>
            <a:graphicFrameLocks noChangeAspect="1"/>
          </p:cNvGraphicFramePr>
          <p:nvPr userDrawn="1">
            <p:custDataLst>
              <p:tags r:id="rId1"/>
            </p:custDataLst>
            <p:extLst>
              <p:ext uri="{D42A27DB-BD31-4B8C-83A1-F6EECF244321}">
                <p14:modId xmlns:p14="http://schemas.microsoft.com/office/powerpoint/2010/main" val="3835568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9D6F24AC-4A5E-6F1A-401F-84E04388D2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lvl1pPr>
          </a:lstStyle>
          <a:p>
            <a:r>
              <a:rPr lang="en-US" noProof="0"/>
              <a:t>Title SH-Bree-Headline 27 pt</a:t>
            </a:r>
            <a:br>
              <a:rPr lang="en-US" noProof="0"/>
            </a:br>
            <a:r>
              <a:rPr lang="en-US" noProof="0"/>
              <a:t>Optionally switch to black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a:t>Click to add footnote</a:t>
            </a:r>
            <a:br>
              <a:rPr lang="en-US"/>
            </a:br>
            <a:r>
              <a:rPr lang="en-US"/>
              <a:t>second line</a:t>
            </a:r>
          </a:p>
        </p:txBody>
      </p:sp>
      <p:pic>
        <p:nvPicPr>
          <p:cNvPr id="7" name="Siemens Healthineers Logo">
            <a:extLst>
              <a:ext uri="{FF2B5EF4-FFF2-40B4-BE49-F238E27FC236}">
                <a16:creationId xmlns:a16="http://schemas.microsoft.com/office/drawing/2014/main" id="{E803EB54-F88A-190C-1E1A-16FBC8D7341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27434F7-B9DD-D940-281C-F9DFFB98097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C25FB7F7-0B09-D633-7596-CBE41DB40149}"/>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p>
        </p:txBody>
      </p:sp>
      <p:sp>
        <p:nvSpPr>
          <p:cNvPr id="5" name="Slide Number Placeholder 4">
            <a:extLst>
              <a:ext uri="{FF2B5EF4-FFF2-40B4-BE49-F238E27FC236}">
                <a16:creationId xmlns:a16="http://schemas.microsoft.com/office/drawing/2014/main" id="{6482D4F1-3801-0D6E-BF66-361F302A9654}"/>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37716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CD845F0-66F7-0B07-0BCA-B48A6B0EE76C}"/>
              </a:ext>
            </a:extLst>
          </p:cNvPr>
          <p:cNvGraphicFramePr>
            <a:graphicFrameLocks noChangeAspect="1"/>
          </p:cNvGraphicFramePr>
          <p:nvPr userDrawn="1">
            <p:custDataLst>
              <p:tags r:id="rId1"/>
            </p:custDataLst>
            <p:extLst>
              <p:ext uri="{D42A27DB-BD31-4B8C-83A1-F6EECF244321}">
                <p14:modId xmlns:p14="http://schemas.microsoft.com/office/powerpoint/2010/main" val="2906281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CD845F0-66F7-0B07-0BCA-B48A6B0EE7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E82061A8-6D00-794D-F1C7-3F87012E83B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3A8043-C62F-831D-84F9-5F702BCA108B}"/>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F17F241-BAFB-132A-18A7-E47845AACCF6}"/>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315134B9-6E13-3FB6-4A4C-A0F3DA71054E}"/>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8706034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 Title Picture (L)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00E47E8-00D9-5EA9-2B9F-B9170F3904CB}"/>
              </a:ext>
            </a:extLst>
          </p:cNvPr>
          <p:cNvGraphicFramePr>
            <a:graphicFrameLocks noChangeAspect="1"/>
          </p:cNvGraphicFramePr>
          <p:nvPr userDrawn="1">
            <p:custDataLst>
              <p:tags r:id="rId1"/>
            </p:custDataLst>
            <p:extLst>
              <p:ext uri="{D42A27DB-BD31-4B8C-83A1-F6EECF244321}">
                <p14:modId xmlns:p14="http://schemas.microsoft.com/office/powerpoint/2010/main" val="3538042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00E47E8-00D9-5EA9-2B9F-B9170F3904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bg2"/>
                </a:solidFill>
                <a:latin typeface="+mj-lt"/>
              </a:defRPr>
            </a:lvl1pPr>
          </a:lstStyle>
          <a:p>
            <a:r>
              <a:rPr lang="en-US" noProof="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a:t>Presenter Calibri 14 pt</a:t>
            </a:r>
            <a:br>
              <a:rPr lang="en-US" noProof="0"/>
            </a:br>
            <a:r>
              <a:rPr lang="en-US" noProof="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a:t>Insert title picture or video.</a:t>
            </a:r>
            <a:br>
              <a:rPr lang="en-US"/>
            </a:br>
            <a:br>
              <a:rPr lang="en-US"/>
            </a:br>
            <a:r>
              <a:rPr lang="en-US"/>
              <a:t>Alternatively, delete the media frame </a:t>
            </a:r>
            <a:br>
              <a:rPr lang="en-US"/>
            </a:br>
            <a:r>
              <a:rPr lang="en-US"/>
              <a:t>to get a plain text title.</a:t>
            </a:r>
          </a:p>
        </p:txBody>
      </p:sp>
      <p:pic>
        <p:nvPicPr>
          <p:cNvPr id="8" name="Siemens Healthineers Logo">
            <a:extLst>
              <a:ext uri="{FF2B5EF4-FFF2-40B4-BE49-F238E27FC236}">
                <a16:creationId xmlns:a16="http://schemas.microsoft.com/office/drawing/2014/main" id="{8578988F-54DE-7D8A-707E-A1F52212E0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09FE2B5A-805C-C8A0-3503-7C48D27AFB86}"/>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p>
        </p:txBody>
      </p:sp>
      <p:sp>
        <p:nvSpPr>
          <p:cNvPr id="6" name="Footer Placeholder 5">
            <a:extLst>
              <a:ext uri="{FF2B5EF4-FFF2-40B4-BE49-F238E27FC236}">
                <a16:creationId xmlns:a16="http://schemas.microsoft.com/office/drawing/2014/main" id="{CCB76C53-E95A-8111-408C-A0C0D522DD0C}"/>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p>
        </p:txBody>
      </p:sp>
      <p:sp>
        <p:nvSpPr>
          <p:cNvPr id="7" name="Slide Number Placeholder 6">
            <a:extLst>
              <a:ext uri="{FF2B5EF4-FFF2-40B4-BE49-F238E27FC236}">
                <a16:creationId xmlns:a16="http://schemas.microsoft.com/office/drawing/2014/main" id="{86AA6A95-3CA6-72FF-3855-FC0BB0C20B88}"/>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61075775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41E54E8-DCE9-5412-E52A-59374631E129}"/>
              </a:ext>
            </a:extLst>
          </p:cNvPr>
          <p:cNvGraphicFramePr>
            <a:graphicFrameLocks noChangeAspect="1"/>
          </p:cNvGraphicFramePr>
          <p:nvPr userDrawn="1">
            <p:custDataLst>
              <p:tags r:id="rId1"/>
            </p:custDataLst>
            <p:extLst>
              <p:ext uri="{D42A27DB-BD31-4B8C-83A1-F6EECF244321}">
                <p14:modId xmlns:p14="http://schemas.microsoft.com/office/powerpoint/2010/main" val="2517272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41E54E8-DCE9-5412-E52A-59374631E1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endParaRPr lang="de-DE"/>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Department details</a:t>
            </a:r>
          </a:p>
          <a:p>
            <a:pPr lvl="1"/>
            <a:r>
              <a:rPr lang="en-US" noProof="0"/>
              <a:t>Name of legal entity</a:t>
            </a:r>
          </a:p>
          <a:p>
            <a:pPr lvl="1"/>
            <a:r>
              <a:rPr lang="en-US" noProof="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a:t>First name last name</a:t>
            </a:r>
          </a:p>
          <a:p>
            <a:pPr lvl="1"/>
            <a:r>
              <a:rPr lang="en-US" noProof="0"/>
              <a:t>Title/Position</a:t>
            </a:r>
          </a:p>
          <a:p>
            <a:pPr lvl="1"/>
            <a:r>
              <a:rPr lang="en-US" noProof="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pic>
        <p:nvPicPr>
          <p:cNvPr id="12" name="Siemens Healthineers Logo">
            <a:extLst>
              <a:ext uri="{FF2B5EF4-FFF2-40B4-BE49-F238E27FC236}">
                <a16:creationId xmlns:a16="http://schemas.microsoft.com/office/drawing/2014/main" id="{6B9F973A-4752-3229-EEC3-4B2A5898179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B62974C-CE6E-B4AA-E3E7-B3D893F9A08A}"/>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p>
        </p:txBody>
      </p:sp>
      <p:sp>
        <p:nvSpPr>
          <p:cNvPr id="9" name="Footer Placeholder 8">
            <a:extLst>
              <a:ext uri="{FF2B5EF4-FFF2-40B4-BE49-F238E27FC236}">
                <a16:creationId xmlns:a16="http://schemas.microsoft.com/office/drawing/2014/main" id="{5972AE29-03E9-8780-440B-7F38E66A9FC0}"/>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p>
        </p:txBody>
      </p:sp>
      <p:sp>
        <p:nvSpPr>
          <p:cNvPr id="11" name="Slide Number Placeholder 10">
            <a:extLst>
              <a:ext uri="{FF2B5EF4-FFF2-40B4-BE49-F238E27FC236}">
                <a16:creationId xmlns:a16="http://schemas.microsoft.com/office/drawing/2014/main" id="{2945FA84-0B3A-6078-00E4-53CFBB09B231}"/>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5048197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act Pictur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B7D09D-6EB4-4C62-CA82-C421EED187C2}"/>
              </a:ext>
            </a:extLst>
          </p:cNvPr>
          <p:cNvGraphicFramePr>
            <a:graphicFrameLocks noChangeAspect="1"/>
          </p:cNvGraphicFramePr>
          <p:nvPr userDrawn="1">
            <p:custDataLst>
              <p:tags r:id="rId1"/>
            </p:custDataLst>
            <p:extLst>
              <p:ext uri="{D42A27DB-BD31-4B8C-83A1-F6EECF244321}">
                <p14:modId xmlns:p14="http://schemas.microsoft.com/office/powerpoint/2010/main" val="779140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8B7D09D-6EB4-4C62-CA82-C421EED187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a:t>Title SH-Bree-Headline 27 pt</a:t>
            </a:r>
            <a:br>
              <a:rPr lang="en-US" noProof="0"/>
            </a:br>
            <a:r>
              <a:rPr lang="en-US" noProof="0"/>
              <a:t>Optionally switch to white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10" name="Contact data 1">
            <a:extLst>
              <a:ext uri="{FF2B5EF4-FFF2-40B4-BE49-F238E27FC236}">
                <a16:creationId xmlns:a16="http://schemas.microsoft.com/office/drawing/2014/main" id="{7A08BB41-C0AB-E539-7D73-55CD8D4E65E1}"/>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26" name="Contact data 2">
            <a:extLst>
              <a:ext uri="{FF2B5EF4-FFF2-40B4-BE49-F238E27FC236}">
                <a16:creationId xmlns:a16="http://schemas.microsoft.com/office/drawing/2014/main" id="{12C457DD-607C-8647-B108-2C1ECD05AEE2}"/>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24" name="Contact data 3">
            <a:extLst>
              <a:ext uri="{FF2B5EF4-FFF2-40B4-BE49-F238E27FC236}">
                <a16:creationId xmlns:a16="http://schemas.microsoft.com/office/drawing/2014/main" id="{77E42755-09EE-8DE2-D4D6-C359E6E01305}"/>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25" name="Contact data 4">
            <a:extLst>
              <a:ext uri="{FF2B5EF4-FFF2-40B4-BE49-F238E27FC236}">
                <a16:creationId xmlns:a16="http://schemas.microsoft.com/office/drawing/2014/main" id="{E37CC579-A42F-F668-F0A2-EFC76CB75457}"/>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1" name="Siemens Healthineers Logo">
            <a:extLst>
              <a:ext uri="{FF2B5EF4-FFF2-40B4-BE49-F238E27FC236}">
                <a16:creationId xmlns:a16="http://schemas.microsoft.com/office/drawing/2014/main" id="{01A978A9-F17F-E40B-C6CB-E28CC303D03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8CF9FB5-B5DB-6BE1-3391-ABCEEE6DCDC0}"/>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6" name="Footer Placeholder 5">
            <a:extLst>
              <a:ext uri="{FF2B5EF4-FFF2-40B4-BE49-F238E27FC236}">
                <a16:creationId xmlns:a16="http://schemas.microsoft.com/office/drawing/2014/main" id="{B5D2E218-8A17-1C0B-362B-6ABD0ABD453D}"/>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9" name="Slide Number Placeholder 8">
            <a:extLst>
              <a:ext uri="{FF2B5EF4-FFF2-40B4-BE49-F238E27FC236}">
                <a16:creationId xmlns:a16="http://schemas.microsoft.com/office/drawing/2014/main" id="{AA12C866-93DA-591A-E8DF-DB05664E0B68}"/>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43439223"/>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act Pictures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2F88361-9553-72C1-6934-61768B07E877}"/>
              </a:ext>
            </a:extLst>
          </p:cNvPr>
          <p:cNvGraphicFramePr>
            <a:graphicFrameLocks noChangeAspect="1"/>
          </p:cNvGraphicFramePr>
          <p:nvPr userDrawn="1">
            <p:custDataLst>
              <p:tags r:id="rId1"/>
            </p:custDataLst>
            <p:extLst>
              <p:ext uri="{D42A27DB-BD31-4B8C-83A1-F6EECF244321}">
                <p14:modId xmlns:p14="http://schemas.microsoft.com/office/powerpoint/2010/main" val="1538031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2F88361-9553-72C1-6934-61768B07E8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a:t>Title SH-Bree-Headline 27 pt</a:t>
            </a:r>
            <a:br>
              <a:rPr lang="en-US" noProof="0"/>
            </a:br>
            <a:r>
              <a:rPr lang="en-US" noProof="0"/>
              <a:t>Optionally switch to black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a:t>Add contact picture.</a:t>
            </a:r>
          </a:p>
        </p:txBody>
      </p:sp>
      <p:sp>
        <p:nvSpPr>
          <p:cNvPr id="3" name="Contact data 1">
            <a:extLst>
              <a:ext uri="{FF2B5EF4-FFF2-40B4-BE49-F238E27FC236}">
                <a16:creationId xmlns:a16="http://schemas.microsoft.com/office/drawing/2014/main" id="{E1B87882-82BE-0F9D-143A-15EA46E7BEE9}"/>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a:t>Add contact picture.</a:t>
            </a:r>
          </a:p>
        </p:txBody>
      </p:sp>
      <p:sp>
        <p:nvSpPr>
          <p:cNvPr id="6" name="Contact data 2">
            <a:extLst>
              <a:ext uri="{FF2B5EF4-FFF2-40B4-BE49-F238E27FC236}">
                <a16:creationId xmlns:a16="http://schemas.microsoft.com/office/drawing/2014/main" id="{95DAB5CF-5391-8084-AE33-D4D0EDAA5758}"/>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a:t>Add contact picture.</a:t>
            </a:r>
          </a:p>
        </p:txBody>
      </p:sp>
      <p:sp>
        <p:nvSpPr>
          <p:cNvPr id="9" name="Contact data 3">
            <a:extLst>
              <a:ext uri="{FF2B5EF4-FFF2-40B4-BE49-F238E27FC236}">
                <a16:creationId xmlns:a16="http://schemas.microsoft.com/office/drawing/2014/main" id="{80FBA4E1-AD3D-F231-6C98-0ADE85638F10}"/>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a:t>First name Last name Calibri Bold 12 pt</a:t>
            </a:r>
          </a:p>
          <a:p>
            <a:pPr lvl="1"/>
            <a:r>
              <a:rPr lang="en-US" noProof="0"/>
              <a:t>Title/Position </a:t>
            </a:r>
            <a:br>
              <a:rPr lang="en-US" noProof="0"/>
            </a:br>
            <a:r>
              <a:rPr lang="en-US" noProof="0"/>
              <a:t>Calibri 10 pt</a:t>
            </a:r>
          </a:p>
          <a:p>
            <a:pPr lvl="1"/>
            <a:r>
              <a:rPr lang="en-US" noProof="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a:t>Add contact picture.</a:t>
            </a:r>
          </a:p>
        </p:txBody>
      </p:sp>
      <p:sp>
        <p:nvSpPr>
          <p:cNvPr id="11" name="Contact data 4">
            <a:extLst>
              <a:ext uri="{FF2B5EF4-FFF2-40B4-BE49-F238E27FC236}">
                <a16:creationId xmlns:a16="http://schemas.microsoft.com/office/drawing/2014/main" id="{F87BD9D2-7836-93DA-91CE-304AE17563DC}"/>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a:t>Department details Calibri 10 pt</a:t>
            </a:r>
          </a:p>
          <a:p>
            <a:r>
              <a:rPr lang="en-US" noProof="0"/>
              <a:t>Name of legal entity</a:t>
            </a:r>
          </a:p>
          <a:p>
            <a:pPr lvl="1"/>
            <a:r>
              <a:rPr lang="en-US" noProof="0"/>
              <a:t>Street</a:t>
            </a:r>
          </a:p>
          <a:p>
            <a:r>
              <a:rPr lang="en-US" noProof="0"/>
              <a:t>City, Country</a:t>
            </a:r>
          </a:p>
          <a:p>
            <a:pPr lvl="2"/>
            <a:r>
              <a:rPr lang="en-US" noProof="0"/>
              <a:t>Phone +49 XXX XX-X</a:t>
            </a:r>
          </a:p>
          <a:p>
            <a:r>
              <a:rPr lang="en-US" noProof="0"/>
              <a:t>Firstname.lastname@siemens-healthineers.com</a:t>
            </a:r>
          </a:p>
          <a:p>
            <a:pPr lvl="1"/>
            <a:r>
              <a:rPr lang="en-US" noProof="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pic>
        <p:nvPicPr>
          <p:cNvPr id="16" name="Siemens Healthineers Logo">
            <a:extLst>
              <a:ext uri="{FF2B5EF4-FFF2-40B4-BE49-F238E27FC236}">
                <a16:creationId xmlns:a16="http://schemas.microsoft.com/office/drawing/2014/main" id="{F4F0D0CA-8A24-E4AF-CBA0-B6BC917474E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10" name="Date Placeholder 9">
            <a:extLst>
              <a:ext uri="{FF2B5EF4-FFF2-40B4-BE49-F238E27FC236}">
                <a16:creationId xmlns:a16="http://schemas.microsoft.com/office/drawing/2014/main" id="{BD886832-11A0-BA9F-834E-59B172840964}"/>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p>
        </p:txBody>
      </p:sp>
      <p:sp>
        <p:nvSpPr>
          <p:cNvPr id="14" name="Footer Placeholder 13">
            <a:extLst>
              <a:ext uri="{FF2B5EF4-FFF2-40B4-BE49-F238E27FC236}">
                <a16:creationId xmlns:a16="http://schemas.microsoft.com/office/drawing/2014/main" id="{B04C1317-4706-E7F7-38C4-6CA28F7B845C}"/>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p>
        </p:txBody>
      </p:sp>
      <p:sp>
        <p:nvSpPr>
          <p:cNvPr id="15" name="Slide Number Placeholder 14">
            <a:extLst>
              <a:ext uri="{FF2B5EF4-FFF2-40B4-BE49-F238E27FC236}">
                <a16:creationId xmlns:a16="http://schemas.microsoft.com/office/drawing/2014/main" id="{070ABB65-CE1B-34D1-1FA4-EBF9000B144B}"/>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73093722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Black">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3C780D-53CD-4899-EE2D-6BEA342298DF}"/>
              </a:ext>
            </a:extLst>
          </p:cNvPr>
          <p:cNvGraphicFramePr>
            <a:graphicFrameLocks noChangeAspect="1"/>
          </p:cNvGraphicFramePr>
          <p:nvPr userDrawn="1">
            <p:custDataLst>
              <p:tags r:id="rId1"/>
            </p:custDataLst>
            <p:extLst>
              <p:ext uri="{D42A27DB-BD31-4B8C-83A1-F6EECF244321}">
                <p14:modId xmlns:p14="http://schemas.microsoft.com/office/powerpoint/2010/main" val="2855675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373C780D-53CD-4899-EE2D-6BEA342298D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tx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FDC6BB8B-E181-BD2B-E68A-715D04B05C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A6583F8D-E211-FD45-70B5-4F8819372CE2}"/>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1F60E363-7D1A-57C1-609F-1D52BBE98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F4E89790-E2AB-1369-149D-C490A09BC4D9}"/>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23189654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11CEB0-B790-FE59-CE72-D296D8693E3E}"/>
              </a:ext>
            </a:extLst>
          </p:cNvPr>
          <p:cNvGraphicFramePr>
            <a:graphicFrameLocks noChangeAspect="1"/>
          </p:cNvGraphicFramePr>
          <p:nvPr userDrawn="1">
            <p:custDataLst>
              <p:tags r:id="rId1"/>
            </p:custDataLst>
            <p:extLst>
              <p:ext uri="{D42A27DB-BD31-4B8C-83A1-F6EECF244321}">
                <p14:modId xmlns:p14="http://schemas.microsoft.com/office/powerpoint/2010/main" val="3383841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1E11CEB0-B790-FE59-CE72-D296D8693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bg2"/>
                </a:solidFill>
              </a:defRPr>
            </a:lvl1pPr>
          </a:lstStyle>
          <a:p>
            <a:r>
              <a:rPr lang="en-US"/>
              <a:t>SH-Bree-Headline </a:t>
            </a:r>
            <a:br>
              <a:rPr lang="en-US"/>
            </a:br>
            <a:r>
              <a:rPr lang="en-US"/>
              <a:t>up to 60 pt</a:t>
            </a:r>
          </a:p>
        </p:txBody>
      </p:sp>
      <p:pic>
        <p:nvPicPr>
          <p:cNvPr id="7" name="Siemens Healthineers Logo">
            <a:extLst>
              <a:ext uri="{FF2B5EF4-FFF2-40B4-BE49-F238E27FC236}">
                <a16:creationId xmlns:a16="http://schemas.microsoft.com/office/drawing/2014/main" id="{CD53EDF9-5ACA-0881-645A-F3895AD963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a:t>Siemens Healthineers AG Calibri Bold 14 pt</a:t>
            </a:r>
          </a:p>
          <a:p>
            <a:pPr lvl="1"/>
            <a:r>
              <a:rPr lang="en-US" noProof="0"/>
              <a:t>Street Calibri 14 pt</a:t>
            </a:r>
          </a:p>
          <a:p>
            <a:pPr lvl="1"/>
            <a:r>
              <a:rPr lang="en-US" noProof="0"/>
              <a:t>City, Country Calibri 14 pt</a:t>
            </a:r>
          </a:p>
        </p:txBody>
      </p:sp>
      <p:sp>
        <p:nvSpPr>
          <p:cNvPr id="2" name="Date Placeholder 1">
            <a:extLst>
              <a:ext uri="{FF2B5EF4-FFF2-40B4-BE49-F238E27FC236}">
                <a16:creationId xmlns:a16="http://schemas.microsoft.com/office/drawing/2014/main" id="{E7AB293E-44E3-C52F-DF72-73952BAAD5E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4" name="Footer Placeholder 3">
            <a:extLst>
              <a:ext uri="{FF2B5EF4-FFF2-40B4-BE49-F238E27FC236}">
                <a16:creationId xmlns:a16="http://schemas.microsoft.com/office/drawing/2014/main" id="{8124EDFA-FBF7-3EC6-8247-AB1BEC9F8C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6" name="Slide Number Placeholder 5">
            <a:extLst>
              <a:ext uri="{FF2B5EF4-FFF2-40B4-BE49-F238E27FC236}">
                <a16:creationId xmlns:a16="http://schemas.microsoft.com/office/drawing/2014/main" id="{80A3C5D5-E138-AB64-CB2D-879B9112B74C}"/>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29881358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 Title Pictur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5CEC626-7299-9E92-F5EC-C07BEE1AD4F3}"/>
              </a:ext>
            </a:extLst>
          </p:cNvPr>
          <p:cNvGraphicFramePr>
            <a:graphicFrameLocks noChangeAspect="1"/>
          </p:cNvGraphicFramePr>
          <p:nvPr userDrawn="1">
            <p:custDataLst>
              <p:tags r:id="rId1"/>
            </p:custDataLst>
            <p:extLst>
              <p:ext uri="{D42A27DB-BD31-4B8C-83A1-F6EECF244321}">
                <p14:modId xmlns:p14="http://schemas.microsoft.com/office/powerpoint/2010/main" val="2350218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think-cell data - do not delete" hidden="1">
                        <a:extLst>
                          <a:ext uri="{FF2B5EF4-FFF2-40B4-BE49-F238E27FC236}">
                            <a16:creationId xmlns:a16="http://schemas.microsoft.com/office/drawing/2014/main" id="{D5CEC626-7299-9E92-F5EC-C07BEE1AD4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bwMode="black">
          <a:xfrm>
            <a:off x="540001" y="2160000"/>
            <a:ext cx="5462766" cy="2160000"/>
          </a:xfrm>
        </p:spPr>
        <p:txBody>
          <a:bodyPr lIns="0" tIns="0" rIns="0" bIns="0" anchor="b">
            <a:no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p>
        </p:txBody>
      </p:sp>
      <p:sp>
        <p:nvSpPr>
          <p:cNvPr id="2" name="Subhead"/>
          <p:cNvSpPr>
            <a:spLocks noGrp="1"/>
          </p:cNvSpPr>
          <p:nvPr>
            <p:ph type="ctrTitle" hasCustomPrompt="1"/>
          </p:nvPr>
        </p:nvSpPr>
        <p:spPr>
          <a:xfrm>
            <a:off x="540000" y="4320000"/>
            <a:ext cx="3574800" cy="611191"/>
          </a:xfrm>
        </p:spPr>
        <p:txBody>
          <a:bodyPr vert="horz" lIns="0" tIns="270000" rIns="0" bIns="0" anchor="t" anchorCtr="0">
            <a:spAutoFit/>
          </a:bodyPr>
          <a:lstStyle>
            <a:lvl1pPr algn="l">
              <a:defRPr sz="2200" b="0">
                <a:solidFill>
                  <a:schemeClr val="tx1"/>
                </a:solidFill>
                <a:latin typeface="+mn-lt"/>
              </a:defRPr>
            </a:lvl1pPr>
          </a:lstStyle>
          <a:p>
            <a:r>
              <a:rPr lang="en-US" noProof="0"/>
              <a:t>Please use the new layouts!</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a:t>Presenter Calibri 14 pt</a:t>
            </a:r>
            <a:br>
              <a:rPr lang="en-US" noProof="0"/>
            </a:br>
            <a:r>
              <a:rPr lang="en-US" noProof="0"/>
              <a:t>English, Month </a:t>
            </a:r>
            <a:fld id="{969BC476-9F03-4B41-B5B0-39AE6E0D2106}" type="datetimeyyyy">
              <a:rPr lang="en-US" noProof="0" smtClean="0"/>
              <a:t>2026</a:t>
            </a:fld>
            <a:endParaRPr lang="en-US" noProof="0"/>
          </a:p>
        </p:txBody>
      </p:sp>
      <p:pic>
        <p:nvPicPr>
          <p:cNvPr id="7" name="Siemens Healthineers Logo">
            <a:extLst>
              <a:ext uri="{FF2B5EF4-FFF2-40B4-BE49-F238E27FC236}">
                <a16:creationId xmlns:a16="http://schemas.microsoft.com/office/drawing/2014/main" id="{89ABDD3C-1237-F5E4-C2B4-661BE605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5" name="Information">
            <a:extLst>
              <a:ext uri="{FF2B5EF4-FFF2-40B4-BE49-F238E27FC236}">
                <a16:creationId xmlns:a16="http://schemas.microsoft.com/office/drawing/2014/main" id="{D6795777-3D42-8DC2-6E0D-0ECC8CBB7F4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This layout is a collection </a:t>
            </a:r>
            <a:br>
              <a:rPr lang="en-US" sz="1000">
                <a:solidFill>
                  <a:schemeClr val="tx1"/>
                </a:solidFill>
                <a:latin typeface="+mn-lt"/>
              </a:rPr>
            </a:br>
            <a:r>
              <a:rPr lang="en-US" sz="1000">
                <a:solidFill>
                  <a:schemeClr val="tx1"/>
                </a:solidFill>
                <a:latin typeface="+mn-lt"/>
              </a:rPr>
              <a:t>point </a:t>
            </a:r>
            <a:r>
              <a:rPr lang="en-US" sz="1000" b="1">
                <a:solidFill>
                  <a:schemeClr val="tx1"/>
                </a:solidFill>
                <a:latin typeface="+mn-lt"/>
              </a:rPr>
              <a:t>for converting old presentations.</a:t>
            </a:r>
          </a:p>
          <a:p>
            <a:pPr lvl="1">
              <a:spcAft>
                <a:spcPts val="300"/>
              </a:spcAft>
            </a:pPr>
            <a:r>
              <a:rPr lang="en-US" sz="100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tx1"/>
                </a:solidFill>
                <a:latin typeface="+mn-lt"/>
              </a:rPr>
              <a:t>Intro Title Picture </a:t>
            </a:r>
            <a:r>
              <a:rPr lang="en-US" sz="1000" b="1">
                <a:solidFill>
                  <a:schemeClr val="bg1"/>
                </a:solidFill>
                <a:latin typeface="+mn-lt"/>
              </a:rPr>
              <a:t>Black</a:t>
            </a:r>
          </a:p>
          <a:p>
            <a:pPr marL="144000" lvl="1" indent="-144000">
              <a:spcAft>
                <a:spcPts val="0"/>
              </a:spcAft>
              <a:buFont typeface="Arial" panose="020B0604020202020204" pitchFamily="34" charset="0"/>
              <a:buChar char="•"/>
            </a:pPr>
            <a:r>
              <a:rPr lang="en-US" sz="1000">
                <a:solidFill>
                  <a:schemeClr val="tx1"/>
                </a:solidFill>
                <a:latin typeface="+mn-lt"/>
              </a:rPr>
              <a:t>Intro Title Picture </a:t>
            </a:r>
            <a:r>
              <a:rPr lang="en-US" sz="1000" b="1">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tx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1200DAB4-4C06-9FEB-0EA0-51B9317FDC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For the benefit of </a:t>
            </a:r>
            <a:r>
              <a:rPr lang="en-US" sz="1000" b="1">
                <a:solidFill>
                  <a:schemeClr val="tx1"/>
                </a:solidFill>
                <a:latin typeface="+mn-lt"/>
              </a:rPr>
              <a:t>accessibility,</a:t>
            </a:r>
            <a:r>
              <a:rPr lang="en-US" sz="1000">
                <a:solidFill>
                  <a:schemeClr val="tx1"/>
                </a:solidFill>
                <a:latin typeface="+mn-lt"/>
              </a:rPr>
              <a:t> texts may shift during conversion. For further details, please read the appendix.</a:t>
            </a:r>
          </a:p>
        </p:txBody>
      </p:sp>
      <p:sp>
        <p:nvSpPr>
          <p:cNvPr id="6" name="Accessibility">
            <a:extLst>
              <a:ext uri="{FF2B5EF4-FFF2-40B4-BE49-F238E27FC236}">
                <a16:creationId xmlns:a16="http://schemas.microsoft.com/office/drawing/2014/main" id="{362063A2-7350-4986-9BED-328493CA08B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tx1"/>
                </a:solidFill>
                <a:latin typeface="+mn-lt"/>
              </a:rPr>
              <a:t>The footer is created in the current template for the </a:t>
            </a:r>
            <a:r>
              <a:rPr lang="en-US" sz="1000" b="1">
                <a:solidFill>
                  <a:schemeClr val="tx1"/>
                </a:solidFill>
                <a:latin typeface="+mn-lt"/>
              </a:rPr>
              <a:t>“Header &amp; Footer”</a:t>
            </a:r>
            <a:r>
              <a:rPr lang="en-US" sz="100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2849226107"/>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ntro Title Picture (vertical)">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CA0C7E-2212-55E4-B08B-B1CF620D55A2}"/>
              </a:ext>
            </a:extLst>
          </p:cNvPr>
          <p:cNvGraphicFramePr>
            <a:graphicFrameLocks noChangeAspect="1"/>
          </p:cNvGraphicFramePr>
          <p:nvPr userDrawn="1">
            <p:custDataLst>
              <p:tags r:id="rId1"/>
            </p:custDataLst>
            <p:extLst>
              <p:ext uri="{D42A27DB-BD31-4B8C-83A1-F6EECF244321}">
                <p14:modId xmlns:p14="http://schemas.microsoft.com/office/powerpoint/2010/main" val="2960570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7DCA0C7E-2212-55E4-B08B-B1CF620D55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icture Placeholder 4" descr="Key visual">
            <a:extLst>
              <a:ext uri="{FF2B5EF4-FFF2-40B4-BE49-F238E27FC236}">
                <a16:creationId xmlns:a16="http://schemas.microsoft.com/office/drawing/2014/main" id="{0DBF22B7-3B2F-403C-85C0-7EE50268BA0C}"/>
              </a:ext>
            </a:extLst>
          </p:cNvPr>
          <p:cNvSpPr>
            <a:spLocks noGrp="1"/>
          </p:cNvSpPr>
          <p:nvPr>
            <p:ph type="pic" sz="quarter" idx="11" hasCustomPrompt="1"/>
          </p:nvPr>
        </p:nvSpPr>
        <p:spPr>
          <a:xfrm>
            <a:off x="7114826" y="-1"/>
            <a:ext cx="5053174" cy="6858000"/>
          </a:xfrm>
          <a:noFill/>
        </p:spPr>
        <p:txBody>
          <a:bodyPr lIns="144000" tIns="108000" rIns="144000" bIns="108000"/>
          <a:lstStyle>
            <a:lvl1pPr>
              <a:defRPr/>
            </a:lvl1pPr>
            <a:lvl2pPr>
              <a:defRPr/>
            </a:lvl2pPr>
          </a:lstStyle>
          <a:p>
            <a:r>
              <a:rPr lang="en-US"/>
              <a:t>Insert key visual or another title motive (please refer to the front level communication matrix). </a:t>
            </a:r>
            <a:r>
              <a:rPr lang="en-GB"/>
              <a:t>When using a key visual, please pay attention to the correct placement.</a:t>
            </a:r>
            <a:endParaRPr lang="en-US"/>
          </a:p>
        </p:txBody>
      </p:sp>
      <p:pic>
        <p:nvPicPr>
          <p:cNvPr id="6" name="Siemens Healthineers Logo">
            <a:extLst>
              <a:ext uri="{FF2B5EF4-FFF2-40B4-BE49-F238E27FC236}">
                <a16:creationId xmlns:a16="http://schemas.microsoft.com/office/drawing/2014/main" id="{82C12DEB-78AA-8F0D-5A86-CC6BE7B484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10" name="Subhead">
            <a:extLst>
              <a:ext uri="{FF2B5EF4-FFF2-40B4-BE49-F238E27FC236}">
                <a16:creationId xmlns:a16="http://schemas.microsoft.com/office/drawing/2014/main" id="{DD0C7800-754D-108B-CBA3-AE47F1ED4D76}"/>
              </a:ext>
            </a:extLst>
          </p:cNvPr>
          <p:cNvSpPr>
            <a:spLocks noGrp="1"/>
          </p:cNvSpPr>
          <p:nvPr>
            <p:ph type="ctrTitle" hasCustomPrompt="1"/>
          </p:nvPr>
        </p:nvSpPr>
        <p:spPr>
          <a:xfrm>
            <a:off x="539999" y="2826000"/>
            <a:ext cx="5454399" cy="1488421"/>
          </a:xfrm>
        </p:spPr>
        <p:txBody>
          <a:bodyPr vert="horz" wrap="square"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62" name="Headline">
            <a:extLst>
              <a:ext uri="{FF2B5EF4-FFF2-40B4-BE49-F238E27FC236}">
                <a16:creationId xmlns:a16="http://schemas.microsoft.com/office/drawing/2014/main" id="{E893013F-53CE-CE36-3F0A-47B74C1DB64E}"/>
              </a:ext>
            </a:extLst>
          </p:cNvPr>
          <p:cNvSpPr>
            <a:spLocks noGrp="1"/>
          </p:cNvSpPr>
          <p:nvPr>
            <p:ph type="subTitle" idx="1" hasCustomPrompt="1"/>
          </p:nvPr>
        </p:nvSpPr>
        <p:spPr bwMode="black">
          <a:xfrm>
            <a:off x="540001" y="4316400"/>
            <a:ext cx="3574800" cy="618461"/>
          </a:xfrm>
        </p:spPr>
        <p:txBody>
          <a:bodyPr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Please use the new layouts!</a:t>
            </a:r>
          </a:p>
        </p:txBody>
      </p:sp>
      <p:sp>
        <p:nvSpPr>
          <p:cNvPr id="64" name="Presenter">
            <a:extLst>
              <a:ext uri="{FF2B5EF4-FFF2-40B4-BE49-F238E27FC236}">
                <a16:creationId xmlns:a16="http://schemas.microsoft.com/office/drawing/2014/main" id="{01598369-78C2-7A07-D5B6-FC795261C1EA}"/>
              </a:ext>
            </a:extLst>
          </p:cNvP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stStyle>
          <a:p>
            <a:pPr lvl="0"/>
            <a:r>
              <a:rPr lang="en-US" noProof="0"/>
              <a:t>Presenter Calibri 14 pt</a:t>
            </a:r>
            <a:br>
              <a:rPr lang="en-US" noProof="0"/>
            </a:br>
            <a:r>
              <a:rPr lang="en-US" noProof="0"/>
              <a:t>English, Month </a:t>
            </a:r>
            <a:fld id="{38788806-5027-45C4-9283-969E7335AD68}" type="datetimeyyyy">
              <a:rPr lang="en-US" noProof="0" smtClean="0"/>
              <a:t>2026</a:t>
            </a:fld>
            <a:endParaRPr lang="en-US" noProof="0"/>
          </a:p>
        </p:txBody>
      </p:sp>
      <p:sp>
        <p:nvSpPr>
          <p:cNvPr id="3" name="Information">
            <a:extLst>
              <a:ext uri="{FF2B5EF4-FFF2-40B4-BE49-F238E27FC236}">
                <a16:creationId xmlns:a16="http://schemas.microsoft.com/office/drawing/2014/main" id="{196E59D1-7F3F-BF3C-1B1C-6497842836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 </a:t>
            </a:r>
            <a:r>
              <a:rPr lang="en-US" sz="1000" b="1">
                <a:solidFill>
                  <a:schemeClr val="bg1"/>
                </a:solidFill>
                <a:latin typeface="+mn-lt"/>
              </a:rPr>
              <a:t>White</a:t>
            </a:r>
          </a:p>
          <a:p>
            <a:pPr marL="144000" marR="0" lvl="1"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Intro Title Picture (…)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A71219DD-ABD7-8082-2223-209E5B49244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B4C31A2C-DD40-894F-49EB-34EBAA20E3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810110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 Title Whit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4DB6BA-A3CC-B9BB-F519-6643C97626FD}"/>
              </a:ext>
            </a:extLst>
          </p:cNvPr>
          <p:cNvGraphicFramePr>
            <a:graphicFrameLocks noChangeAspect="1"/>
          </p:cNvGraphicFramePr>
          <p:nvPr userDrawn="1">
            <p:custDataLst>
              <p:tags r:id="rId1"/>
            </p:custDataLst>
            <p:extLst>
              <p:ext uri="{D42A27DB-BD31-4B8C-83A1-F6EECF244321}">
                <p14:modId xmlns:p14="http://schemas.microsoft.com/office/powerpoint/2010/main" val="2094904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C4DB6BA-A3CC-B9BB-F519-6643C9762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ubhead"/>
          <p:cNvSpPr>
            <a:spLocks noGrp="1"/>
          </p:cNvSpPr>
          <p:nvPr>
            <p:ph type="ctrTitle" hasCustomPrompt="1"/>
          </p:nvPr>
        </p:nvSpPr>
        <p:spPr>
          <a:xfrm>
            <a:off x="540000" y="2826000"/>
            <a:ext cx="6394200" cy="1488421"/>
          </a:xfrm>
        </p:spPr>
        <p:txBody>
          <a:bodyPr vert="horz" lIns="0" tIns="0" rIns="0" bIns="0" anchor="b" anchorCtr="0">
            <a:spAutoFit/>
          </a:bodyPr>
          <a:lstStyle>
            <a:lvl1pPr algn="l">
              <a:lnSpc>
                <a:spcPct val="92000"/>
              </a:lnSpc>
              <a:defRPr sz="5200" b="0">
                <a:solidFill>
                  <a:schemeClr val="bg2"/>
                </a:solidFill>
              </a:defRPr>
            </a:lvl1pPr>
          </a:lstStyle>
          <a:p>
            <a:r>
              <a:rPr lang="en-US" noProof="0"/>
              <a:t>Collection point for converting</a:t>
            </a:r>
          </a:p>
        </p:txBody>
      </p:sp>
      <p:sp>
        <p:nvSpPr>
          <p:cNvPr id="3" name="Headline"/>
          <p:cNvSpPr>
            <a:spLocks noGrp="1"/>
          </p:cNvSpPr>
          <p:nvPr>
            <p:ph type="subTitle" idx="1" hasCustomPrompt="1"/>
          </p:nvPr>
        </p:nvSpPr>
        <p:spPr>
          <a:xfrm>
            <a:off x="540001" y="4316400"/>
            <a:ext cx="3574799" cy="618461"/>
          </a:xfrm>
        </p:spPr>
        <p:txBody>
          <a:bodyPr wrap="square"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Please use the new layouts!</a:t>
            </a:r>
          </a:p>
        </p:txBody>
      </p:sp>
      <p:sp>
        <p:nvSpPr>
          <p:cNvPr id="6" name="Presenter">
            <a:extLst>
              <a:ext uri="{FF2B5EF4-FFF2-40B4-BE49-F238E27FC236}">
                <a16:creationId xmlns:a16="http://schemas.microsoft.com/office/drawing/2014/main" id="{046EC491-C7E1-4B50-AC08-4B82CD6C6616}"/>
              </a:ext>
            </a:extLst>
          </p:cNvPr>
          <p:cNvSpPr>
            <a:spLocks noGrp="1"/>
          </p:cNvSpPr>
          <p:nvPr>
            <p:ph type="body" sz="quarter" idx="16" hasCustomPrompt="1"/>
          </p:nvPr>
        </p:nvSpPr>
        <p:spPr>
          <a:xfrm>
            <a:off x="540000" y="4932000"/>
            <a:ext cx="3574800" cy="612645"/>
          </a:xfrm>
        </p:spPr>
        <p:txBody>
          <a:bodyPr tIns="180000">
            <a:spAutoFit/>
          </a:bodyPr>
          <a:lstStyle>
            <a:lvl1pPr>
              <a:defRPr sz="1400" b="0"/>
            </a:lvl1pPr>
          </a:lstStyle>
          <a:p>
            <a:pPr lvl="0"/>
            <a:r>
              <a:rPr lang="en-US" noProof="0"/>
              <a:t>Presenter Calibri 14 pt</a:t>
            </a:r>
            <a:br>
              <a:rPr lang="en-US" noProof="0"/>
            </a:br>
            <a:r>
              <a:rPr lang="en-US" noProof="0"/>
              <a:t>English, Month </a:t>
            </a:r>
            <a:fld id="{4A09C4A9-9F46-4E1B-908E-810D152E7E8B}" type="datetimeyyyy">
              <a:rPr lang="en-US" noProof="0" smtClean="0"/>
              <a:t>2026</a:t>
            </a:fld>
            <a:endParaRPr lang="en-US" noProof="0"/>
          </a:p>
        </p:txBody>
      </p:sp>
      <p:pic>
        <p:nvPicPr>
          <p:cNvPr id="8" name="Siemens Healthineers Logo">
            <a:extLst>
              <a:ext uri="{FF2B5EF4-FFF2-40B4-BE49-F238E27FC236}">
                <a16:creationId xmlns:a16="http://schemas.microsoft.com/office/drawing/2014/main" id="{7297672B-EDAE-E602-597B-3FD83702827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4" name="Information">
            <a:extLst>
              <a:ext uri="{FF2B5EF4-FFF2-40B4-BE49-F238E27FC236}">
                <a16:creationId xmlns:a16="http://schemas.microsoft.com/office/drawing/2014/main" id="{6A6137C1-24D0-2244-9D8A-B5CA22E37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227139"/>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a:solidFill>
                  <a:schemeClr val="bg1"/>
                </a:solidFill>
                <a:latin typeface="+mn-lt"/>
              </a:rPr>
              <a:t>Intro Title Picture </a:t>
            </a:r>
            <a:r>
              <a:rPr lang="en-US" sz="1000" b="1">
                <a:solidFill>
                  <a:schemeClr val="bg1"/>
                </a:solidFill>
                <a:latin typeface="+mn-lt"/>
              </a:rPr>
              <a:t>White</a:t>
            </a:r>
          </a:p>
          <a:p>
            <a:pPr marL="144000" lvl="1" indent="-144000">
              <a:spcAft>
                <a:spcPts val="300"/>
              </a:spcAft>
              <a:buFont typeface="Arial" panose="020B0604020202020204" pitchFamily="34" charset="0"/>
              <a:buChar char="•"/>
            </a:pPr>
            <a:r>
              <a:rPr lang="en-US" sz="1000">
                <a:solidFill>
                  <a:schemeClr val="bg1"/>
                </a:solidFill>
                <a:latin typeface="+mn-lt"/>
              </a:rPr>
              <a:t>Intro Title Picture </a:t>
            </a:r>
            <a:r>
              <a:rPr lang="en-US" sz="1000" b="1">
                <a:solidFill>
                  <a:schemeClr val="tx1"/>
                </a:solidFill>
                <a:latin typeface="+mn-lt"/>
              </a:rPr>
              <a:t>Black</a:t>
            </a:r>
          </a:p>
          <a:p>
            <a:pPr lvl="1">
              <a:spcAft>
                <a:spcPts val="300"/>
              </a:spcAft>
            </a:pPr>
            <a:r>
              <a:rPr lang="en-US" sz="1000">
                <a:solidFill>
                  <a:schemeClr val="bg1"/>
                </a:solidFill>
                <a:latin typeface="+mn-lt"/>
              </a:rPr>
              <a:t>You can decide to insert an image or not.</a:t>
            </a:r>
          </a:p>
          <a:p>
            <a:pPr marL="0" marR="0" lvl="1" indent="0" algn="l" defTabSz="914400" rtl="0" eaLnBrk="1" fontAlgn="auto" latinLnBrk="0" hangingPunct="1">
              <a:lnSpc>
                <a:spcPct val="100000"/>
              </a:lnSpc>
              <a:spcBef>
                <a:spcPts val="0"/>
              </a:spcBef>
              <a:spcAft>
                <a:spcPts val="300"/>
              </a:spcAft>
              <a:buClrTx/>
              <a:buSzTx/>
              <a:buFontTx/>
              <a:buNone/>
              <a:tabLst/>
              <a:defRPr/>
            </a:pPr>
            <a:r>
              <a:rPr lang="en-US" sz="1000">
                <a:solidFill>
                  <a:schemeClr val="bg1"/>
                </a:solidFill>
                <a:latin typeface="+mn-lt"/>
              </a:rPr>
              <a:t>Remember to delete or rearrange any manually inserted objects if necessary.</a:t>
            </a:r>
          </a:p>
        </p:txBody>
      </p:sp>
      <p:sp>
        <p:nvSpPr>
          <p:cNvPr id="7" name="Accessibility">
            <a:extLst>
              <a:ext uri="{FF2B5EF4-FFF2-40B4-BE49-F238E27FC236}">
                <a16:creationId xmlns:a16="http://schemas.microsoft.com/office/drawing/2014/main" id="{4439C658-455E-3E5C-98BF-D44082BA92A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3364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5" name="Accessibility">
            <a:extLst>
              <a:ext uri="{FF2B5EF4-FFF2-40B4-BE49-F238E27FC236}">
                <a16:creationId xmlns:a16="http://schemas.microsoft.com/office/drawing/2014/main" id="{3756EAA5-93E1-6F63-3F94-8BFFDE1F28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133917"/>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1967453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ter Pictur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9C7F4C2-D2D1-D634-0846-10F2FA80B0A0}"/>
              </a:ext>
            </a:extLst>
          </p:cNvPr>
          <p:cNvGraphicFramePr>
            <a:graphicFrameLocks noChangeAspect="1"/>
          </p:cNvGraphicFramePr>
          <p:nvPr userDrawn="1">
            <p:custDataLst>
              <p:tags r:id="rId1"/>
            </p:custDataLst>
            <p:extLst>
              <p:ext uri="{D42A27DB-BD31-4B8C-83A1-F6EECF244321}">
                <p14:modId xmlns:p14="http://schemas.microsoft.com/office/powerpoint/2010/main" val="277768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29C7F4C2-D2D1-D634-0846-10F2FA80B0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White cover">
            <a:extLst>
              <a:ext uri="{C183D7F6-B498-43B3-948B-1728B52AA6E4}">
                <adec:decorative xmlns:adec="http://schemas.microsoft.com/office/drawing/2017/decorative" val="1"/>
              </a:ext>
            </a:extLst>
          </p:cNvPr>
          <p:cNvSpPr/>
          <p:nvPr userDrawn="1"/>
        </p:nvSpPr>
        <p:spPr bwMode="white">
          <a:xfrm>
            <a:off x="6934200" y="0"/>
            <a:ext cx="205923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Footnote">
            <a:extLst>
              <a:ext uri="{FF2B5EF4-FFF2-40B4-BE49-F238E27FC236}">
                <a16:creationId xmlns:a16="http://schemas.microsoft.com/office/drawing/2014/main" id="{4D8785A4-C6E6-43A1-9BA1-402D04E7BADC}"/>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8" name="Siemens Healthineers Logo">
            <a:extLst>
              <a:ext uri="{FF2B5EF4-FFF2-40B4-BE49-F238E27FC236}">
                <a16:creationId xmlns:a16="http://schemas.microsoft.com/office/drawing/2014/main" id="{722CB4ED-A976-39ED-C9FB-A5C2D3EC1D6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10" name="TextBox 9">
            <a:extLst>
              <a:ext uri="{FF2B5EF4-FFF2-40B4-BE49-F238E27FC236}">
                <a16:creationId xmlns:a16="http://schemas.microsoft.com/office/drawing/2014/main" id="{157245B0-2A34-4E93-8EFF-DD735993B24D}"/>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a:lvl1pPr>
          </a:lstStyle>
          <a:p>
            <a:r>
              <a:rPr lang="en-US"/>
              <a:t>Collection point for converting</a:t>
            </a:r>
          </a:p>
        </p:txBody>
      </p:sp>
      <p:sp>
        <p:nvSpPr>
          <p:cNvPr id="3" name="Information">
            <a:extLst>
              <a:ext uri="{FF2B5EF4-FFF2-40B4-BE49-F238E27FC236}">
                <a16:creationId xmlns:a16="http://schemas.microsoft.com/office/drawing/2014/main" id="{055BE44A-1889-E19B-58E8-7B150A6FDA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A925CA07-A9F0-F60B-AE81-4AA55E223E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13813BD8-23E9-1B31-AD92-AFCFCA76CF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76311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pter Picture (cut-out imag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D66C6E4-065D-2A47-6F6C-B7A6703B96CA}"/>
              </a:ext>
            </a:extLst>
          </p:cNvPr>
          <p:cNvGraphicFramePr>
            <a:graphicFrameLocks noChangeAspect="1"/>
          </p:cNvGraphicFramePr>
          <p:nvPr userDrawn="1">
            <p:custDataLst>
              <p:tags r:id="rId1"/>
            </p:custDataLst>
            <p:extLst>
              <p:ext uri="{D42A27DB-BD31-4B8C-83A1-F6EECF244321}">
                <p14:modId xmlns:p14="http://schemas.microsoft.com/office/powerpoint/2010/main" val="2312009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3D66C6E4-065D-2A47-6F6C-B7A6703B96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Picture placeholder" descr="Product image">
            <a:extLst>
              <a:ext uri="{C183D7F6-B498-43B3-948B-1728B52AA6E4}">
                <adec:decorative xmlns:adec="http://schemas.microsoft.com/office/drawing/2017/decorative" val="0"/>
              </a:ext>
            </a:extLst>
          </p:cNvPr>
          <p:cNvSpPr>
            <a:spLocks noGrp="1"/>
          </p:cNvSpPr>
          <p:nvPr>
            <p:ph type="pic" sz="quarter" idx="10" hasCustomPrompt="1"/>
          </p:nvPr>
        </p:nvSpPr>
        <p:spPr>
          <a:xfrm>
            <a:off x="6175775" y="0"/>
            <a:ext cx="5994000" cy="6858000"/>
          </a:xfrm>
          <a:noFill/>
        </p:spPr>
        <p:txBody>
          <a:bodyPr lIns="180000" tIns="180000" rIns="180000" bIns="180000"/>
          <a:lstStyle>
            <a:lvl1pPr>
              <a:defRPr/>
            </a:lvl1pPr>
          </a:lstStyle>
          <a:p>
            <a:r>
              <a:rPr lang="de-DE"/>
              <a:t>Add a product image.</a:t>
            </a:r>
          </a:p>
        </p:txBody>
      </p:sp>
      <p:sp>
        <p:nvSpPr>
          <p:cNvPr id="2" name="Product tag"/>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r>
              <a:rPr lang="en-US"/>
              <a:t>Please use one of the new layouts!</a:t>
            </a:r>
          </a:p>
        </p:txBody>
      </p:sp>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a:t>Collection point for converting</a:t>
            </a:r>
            <a:endParaRPr lang="en-US"/>
          </a:p>
        </p:txBody>
      </p:sp>
      <p:sp>
        <p:nvSpPr>
          <p:cNvPr id="9" name="Footnote">
            <a:extLst>
              <a:ext uri="{FF2B5EF4-FFF2-40B4-BE49-F238E27FC236}">
                <a16:creationId xmlns:a16="http://schemas.microsoft.com/office/drawing/2014/main" id="{63A13AEC-6E96-4994-BA26-3AFB5FCFE509}"/>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a:solidFill>
                  <a:schemeClr val="bg1"/>
                </a:solidFill>
              </a:rPr>
              <a:t>Click to add footnote</a:t>
            </a:r>
            <a:br>
              <a:rPr lang="en-US" sz="1000">
                <a:solidFill>
                  <a:schemeClr val="bg1"/>
                </a:solidFill>
              </a:rPr>
            </a:br>
            <a:r>
              <a:rPr lang="en-US" sz="100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p>
        </p:txBody>
      </p:sp>
      <p:pic>
        <p:nvPicPr>
          <p:cNvPr id="7" name="Siemens Healthineers Logo">
            <a:extLst>
              <a:ext uri="{FF2B5EF4-FFF2-40B4-BE49-F238E27FC236}">
                <a16:creationId xmlns:a16="http://schemas.microsoft.com/office/drawing/2014/main" id="{DCD1C31D-D2E7-F7E7-52A1-776FBFACCC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8" name="TextBox 5">
            <a:extLst>
              <a:ext uri="{FF2B5EF4-FFF2-40B4-BE49-F238E27FC236}">
                <a16:creationId xmlns:a16="http://schemas.microsoft.com/office/drawing/2014/main" id="{7F37326A-B34D-4767-9015-ACB626F5584E}"/>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4" name="Information">
            <a:extLst>
              <a:ext uri="{FF2B5EF4-FFF2-40B4-BE49-F238E27FC236}">
                <a16:creationId xmlns:a16="http://schemas.microsoft.com/office/drawing/2014/main" id="{7D138D31-64EC-CA0E-4FD2-FF478E16C9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Chapter Picture (M)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3E7D42FE-E502-B789-C4E3-8EB3761304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7FE52AB2-3777-31FD-8135-830BEF4E6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57063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Black">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9D242D-7298-0C17-8A5D-3930ED300E78}"/>
              </a:ext>
            </a:extLst>
          </p:cNvPr>
          <p:cNvGraphicFramePr>
            <a:graphicFrameLocks noChangeAspect="1"/>
          </p:cNvGraphicFramePr>
          <p:nvPr userDrawn="1">
            <p:custDataLst>
              <p:tags r:id="rId1"/>
            </p:custDataLst>
            <p:extLst>
              <p:ext uri="{D42A27DB-BD31-4B8C-83A1-F6EECF244321}">
                <p14:modId xmlns:p14="http://schemas.microsoft.com/office/powerpoint/2010/main" val="1343273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29D242D-7298-0C17-8A5D-3930ED300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633827"/>
          </a:xfrm>
        </p:spPr>
        <p:txBody>
          <a:bodyPr vert="horz" lIns="0" tIns="108000" rIns="0" bIns="0" anchor="t" anchorCtr="0">
            <a:spAutoFit/>
          </a:bodyPr>
          <a:lstStyle>
            <a:lvl1pPr algn="l">
              <a:lnSpc>
                <a:spcPct val="92000"/>
              </a:lnSpc>
              <a:defRPr sz="5200" b="0">
                <a:solidFill>
                  <a:schemeClr val="tx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tint val="75000"/>
                  </a:schemeClr>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9" name="Siemens Healthineers Logo">
            <a:extLst>
              <a:ext uri="{FF2B5EF4-FFF2-40B4-BE49-F238E27FC236}">
                <a16:creationId xmlns:a16="http://schemas.microsoft.com/office/drawing/2014/main" id="{282216F1-9983-1EBE-1DED-91D365E2F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02A24D3D-5816-70E4-A6F4-59DF5BF9483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A329D583-0AB7-F3C4-4ADD-8D58D8E35D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p>
        </p:txBody>
      </p:sp>
      <p:sp>
        <p:nvSpPr>
          <p:cNvPr id="8" name="Slide Number Placeholder 7">
            <a:extLst>
              <a:ext uri="{FF2B5EF4-FFF2-40B4-BE49-F238E27FC236}">
                <a16:creationId xmlns:a16="http://schemas.microsoft.com/office/drawing/2014/main" id="{5A07E122-B9ED-456A-E653-A5585D8BDE4A}"/>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1371567569"/>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Black with margin">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0E6D87-9CA2-EDC8-22F2-41134C3F96DC}"/>
              </a:ext>
            </a:extLst>
          </p:cNvPr>
          <p:cNvGraphicFramePr>
            <a:graphicFrameLocks noChangeAspect="1"/>
          </p:cNvGraphicFramePr>
          <p:nvPr userDrawn="1">
            <p:custDataLst>
              <p:tags r:id="rId1"/>
            </p:custDataLst>
            <p:extLst>
              <p:ext uri="{D42A27DB-BD31-4B8C-83A1-F6EECF244321}">
                <p14:modId xmlns:p14="http://schemas.microsoft.com/office/powerpoint/2010/main" val="282377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920E6D87-9CA2-EDC8-22F2-41134C3F9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Headline"/>
          <p:cNvSpPr>
            <a:spLocks noGrp="1"/>
          </p:cNvSpPr>
          <p:nvPr>
            <p:ph type="title" hasCustomPrompt="1"/>
          </p:nvPr>
        </p:nvSpPr>
        <p:spPr>
          <a:xfrm>
            <a:off x="540001" y="219599"/>
            <a:ext cx="5461200" cy="832913"/>
          </a:xfrm>
        </p:spPr>
        <p:txBody>
          <a:bodyPr vert="horz" rIns="0"/>
          <a:lstStyle>
            <a:lvl1pPr>
              <a:defRPr/>
            </a:lvl1pPr>
          </a:lstStyle>
          <a:p>
            <a:r>
              <a:rPr lang="en-US" noProof="0"/>
              <a:t>Collection point for converting</a:t>
            </a:r>
            <a:br>
              <a:rPr lang="en-US" noProof="0"/>
            </a:br>
            <a:r>
              <a:rPr lang="en-US" noProof="0"/>
              <a:t>Please use one of the new layouts!</a:t>
            </a:r>
            <a:endParaRPr lang="de-DE"/>
          </a:p>
        </p:txBody>
      </p:sp>
      <p:sp>
        <p:nvSpPr>
          <p:cNvPr id="102" name="Content"/>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160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4" name="Margin content">
            <a:extLst>
              <a:ext uri="{FF2B5EF4-FFF2-40B4-BE49-F238E27FC236}">
                <a16:creationId xmlns:a16="http://schemas.microsoft.com/office/drawing/2014/main" id="{B7D38A37-9AC1-413C-B8AD-491DCC7608B2}"/>
              </a:ext>
            </a:extLst>
          </p:cNvPr>
          <p:cNvSpPr>
            <a:spLocks noGrp="1"/>
          </p:cNvSpPr>
          <p:nvPr>
            <p:ph type="body" sz="quarter" idx="19" hasCustomPrompt="1"/>
          </p:nvPr>
        </p:nvSpPr>
        <p:spPr>
          <a:xfrm>
            <a:off x="6933599" y="1623599"/>
            <a:ext cx="4698000" cy="4572000"/>
          </a:xfrm>
        </p:spPr>
        <p:txBody>
          <a:bodyPr tIns="0" bIns="0">
            <a:noAutofit/>
          </a:bodyPr>
          <a:lstStyle>
            <a:lvl1pPr>
              <a:spcAft>
                <a:spcPts val="1600"/>
              </a:spcAft>
              <a:defRPr sz="1600"/>
            </a:lvl1pPr>
            <a:lvl2pPr>
              <a:defRPr sz="1600"/>
            </a:lvl2pPr>
            <a:lvl3pPr marL="21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3pPr>
            <a:lvl4pPr marL="432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4pPr>
            <a:lvl5pPr marL="648000">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a:t>Headline Calibri Bold 16 pt</a:t>
            </a:r>
          </a:p>
          <a:p>
            <a:pPr lvl="1"/>
            <a:r>
              <a:rPr lang="en-US" noProof="0"/>
              <a:t>Text Calibri 16 pt</a:t>
            </a:r>
          </a:p>
          <a:p>
            <a:pPr lvl="2"/>
            <a:r>
              <a:rPr lang="en-US" noProof="0"/>
              <a:t>Text Calibri 16 pt</a:t>
            </a:r>
          </a:p>
          <a:p>
            <a:pPr lvl="3"/>
            <a:r>
              <a:rPr lang="en-US" noProof="0"/>
              <a:t>Text Calibri 16 pt</a:t>
            </a:r>
          </a:p>
          <a:p>
            <a:pPr lvl="4"/>
            <a:r>
              <a:rPr lang="en-US" noProof="0"/>
              <a:t>Text Calibri 16 pt</a:t>
            </a:r>
          </a:p>
          <a:p>
            <a:pPr lvl="5"/>
            <a:r>
              <a:rPr lang="en-US" noProof="0"/>
              <a:t>Text Calibri 16 pt</a:t>
            </a:r>
          </a:p>
          <a:p>
            <a:pPr lvl="6"/>
            <a:r>
              <a:rPr lang="en-US" noProof="0"/>
              <a:t>Text Calibri 16 pt</a:t>
            </a:r>
          </a:p>
          <a:p>
            <a:pPr lvl="7"/>
            <a:r>
              <a:rPr lang="en-US" noProof="0"/>
              <a:t>Text Calibri 16 pt</a:t>
            </a:r>
          </a:p>
          <a:p>
            <a:pPr lvl="8"/>
            <a:r>
              <a:rPr lang="en-US" noProof="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a:t>Click to add footnote</a:t>
            </a:r>
            <a:br>
              <a:rPr lang="en-US"/>
            </a:br>
            <a:r>
              <a:rPr lang="en-US"/>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solidFill>
                  <a:schemeClr val="tx1"/>
                </a:solidFill>
              </a:defRPr>
            </a:lvl1pPr>
          </a:lstStyle>
          <a:p>
            <a:r>
              <a:rPr lang="en-US"/>
              <a:t>SHS DI XP</a:t>
            </a:r>
          </a:p>
        </p:txBody>
      </p:sp>
      <p:pic>
        <p:nvPicPr>
          <p:cNvPr id="6" name="Siemens Healthineers Logo">
            <a:extLst>
              <a:ext uri="{FF2B5EF4-FFF2-40B4-BE49-F238E27FC236}">
                <a16:creationId xmlns:a16="http://schemas.microsoft.com/office/drawing/2014/main" id="{70648881-7CD7-9631-CD7B-982C2C96C14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10" name="TextBox 5">
            <a:extLst>
              <a:ext uri="{FF2B5EF4-FFF2-40B4-BE49-F238E27FC236}">
                <a16:creationId xmlns:a16="http://schemas.microsoft.com/office/drawing/2014/main" id="{8A7875A9-E733-4C47-BA95-2C92C1524F0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sp>
        <p:nvSpPr>
          <p:cNvPr id="2" name="Information">
            <a:extLst>
              <a:ext uri="{FF2B5EF4-FFF2-40B4-BE49-F238E27FC236}">
                <a16:creationId xmlns:a16="http://schemas.microsoft.com/office/drawing/2014/main" id="{D97AD771-94A8-0E70-E213-65B4A11C08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Content Slide comparison </a:t>
            </a:r>
            <a:r>
              <a:rPr lang="en-US" sz="1000" b="1">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0F66DD23-77FE-382A-38F2-DA2F90967E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9" name="Accessibility">
            <a:extLst>
              <a:ext uri="{FF2B5EF4-FFF2-40B4-BE49-F238E27FC236}">
                <a16:creationId xmlns:a16="http://schemas.microsoft.com/office/drawing/2014/main" id="{950E4499-DEB5-C0C2-3681-57C8F67B7D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6167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A - light imag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52E1B0-75C0-55F9-2508-638956F74FD7}"/>
              </a:ext>
            </a:extLst>
          </p:cNvPr>
          <p:cNvGraphicFramePr>
            <a:graphicFrameLocks noChangeAspect="1"/>
          </p:cNvGraphicFramePr>
          <p:nvPr userDrawn="1">
            <p:custDataLst>
              <p:tags r:id="rId1"/>
            </p:custDataLst>
            <p:extLst>
              <p:ext uri="{D42A27DB-BD31-4B8C-83A1-F6EECF244321}">
                <p14:modId xmlns:p14="http://schemas.microsoft.com/office/powerpoint/2010/main" val="109371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4" name="think-cell data - do not delete" hidden="1">
                        <a:extLst>
                          <a:ext uri="{FF2B5EF4-FFF2-40B4-BE49-F238E27FC236}">
                            <a16:creationId xmlns:a16="http://schemas.microsoft.com/office/drawing/2014/main" id="{F352E1B0-75C0-55F9-2508-638956F74F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idden title">
            <a:extLst>
              <a:ext uri="{FF2B5EF4-FFF2-40B4-BE49-F238E27FC236}">
                <a16:creationId xmlns:a16="http://schemas.microsoft.com/office/drawing/2014/main" id="{2EEE1BBF-C7C7-5DF1-003D-E6194230E251}"/>
              </a:ext>
            </a:extLst>
          </p:cNvPr>
          <p:cNvSpPr>
            <a:spLocks noGrp="1"/>
          </p:cNvSpPr>
          <p:nvPr>
            <p:ph type="title"/>
          </p:nvPr>
        </p:nvSpPr>
        <p:spPr>
          <a:xfrm>
            <a:off x="540000" y="-357050"/>
            <a:ext cx="9210425" cy="217714"/>
          </a:xfrm>
        </p:spPr>
        <p:txBody>
          <a:bodyPr vert="horz" rIns="0"/>
          <a:lstStyle>
            <a:lvl1pPr>
              <a:defRPr sz="1600">
                <a:solidFill>
                  <a:schemeClr val="bg1">
                    <a:alpha val="0"/>
                  </a:schemeClr>
                </a:solidFill>
              </a:defRPr>
            </a:lvl1pPr>
          </a:lstStyle>
          <a:p>
            <a:r>
              <a:rPr lang="en-GB" noProof="0"/>
              <a:t>Click to edit Master title style</a:t>
            </a:r>
          </a:p>
        </p:txBody>
      </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en-GB" noProof="0"/>
              <a:t>Collection point for converting old presentations</a:t>
            </a:r>
            <a:br>
              <a:rPr lang="en-GB" noProof="0"/>
            </a:br>
            <a:r>
              <a:rPr lang="en-GB" noProof="0"/>
              <a:t>Please use one of the new layouts!</a:t>
            </a:r>
          </a:p>
          <a:p>
            <a:pPr lvl="1"/>
            <a:r>
              <a:rPr lang="en-GB" noProof="0"/>
              <a:t>Subline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GB" noProof="0"/>
              <a:t>Click to add footnote</a:t>
            </a:r>
            <a:br>
              <a:rPr lang="en-GB" noProof="0"/>
            </a:br>
            <a:r>
              <a:rPr lang="en-GB" noProof="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lvl1pPr>
          </a:lstStyle>
          <a:p>
            <a:r>
              <a:rPr lang="en-GB" noProof="0"/>
              <a:t>SHS DI XP</a:t>
            </a:r>
          </a:p>
        </p:txBody>
      </p:sp>
      <p:sp>
        <p:nvSpPr>
          <p:cNvPr id="7" name="TextBox 5">
            <a:extLst>
              <a:ext uri="{FF2B5EF4-FFF2-40B4-BE49-F238E27FC236}">
                <a16:creationId xmlns:a16="http://schemas.microsoft.com/office/drawing/2014/main" id="{47CF5F01-9A3A-4F32-92CF-298F6ACCA2E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GB"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GB" sz="1000" b="1" i="0" u="none" kern="1200" spc="0" noProof="0">
              <a:solidFill>
                <a:schemeClr val="tx1">
                  <a:lumMod val="100000"/>
                </a:schemeClr>
              </a:solidFill>
              <a:latin typeface="Calibri" panose="020F0502020204030204" pitchFamily="34" charset="0"/>
            </a:endParaRPr>
          </a:p>
        </p:txBody>
      </p:sp>
      <p:pic>
        <p:nvPicPr>
          <p:cNvPr id="8" name="Siemens Healthineers Logo">
            <a:extLst>
              <a:ext uri="{FF2B5EF4-FFF2-40B4-BE49-F238E27FC236}">
                <a16:creationId xmlns:a16="http://schemas.microsoft.com/office/drawing/2014/main" id="{AE4A2F66-8EA3-3663-D406-EB778E14AB8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5" name="Information">
            <a:extLst>
              <a:ext uri="{FF2B5EF4-FFF2-40B4-BE49-F238E27FC236}">
                <a16:creationId xmlns:a16="http://schemas.microsoft.com/office/drawing/2014/main" id="{35251DCF-1089-C159-4ABE-68EE460181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This layout is a collection </a:t>
            </a:r>
            <a:br>
              <a:rPr lang="en-GB" sz="1000" noProof="0">
                <a:solidFill>
                  <a:schemeClr val="bg1"/>
                </a:solidFill>
                <a:latin typeface="+mn-lt"/>
              </a:rPr>
            </a:br>
            <a:r>
              <a:rPr lang="en-GB" sz="1000" noProof="0">
                <a:solidFill>
                  <a:schemeClr val="bg1"/>
                </a:solidFill>
                <a:latin typeface="+mn-lt"/>
              </a:rPr>
              <a:t>point </a:t>
            </a:r>
            <a:r>
              <a:rPr lang="en-GB" sz="1000" b="1" noProof="0">
                <a:solidFill>
                  <a:schemeClr val="bg1"/>
                </a:solidFill>
                <a:latin typeface="+mn-lt"/>
              </a:rPr>
              <a:t>for converting old presentations.</a:t>
            </a:r>
          </a:p>
          <a:p>
            <a:pPr lvl="1">
              <a:spcAft>
                <a:spcPts val="300"/>
              </a:spcAft>
            </a:pPr>
            <a:r>
              <a:rPr lang="en-GB" sz="1000" noProof="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bg1"/>
                </a:solidFill>
                <a:latin typeface="+mn-lt"/>
              </a:rPr>
              <a:t>White</a:t>
            </a:r>
          </a:p>
          <a:p>
            <a:pPr marL="144000" lvl="1" indent="-144000">
              <a:spcAft>
                <a:spcPts val="0"/>
              </a:spcAft>
              <a:buFont typeface="Arial" panose="020B0604020202020204" pitchFamily="34" charset="0"/>
              <a:buChar char="•"/>
            </a:pPr>
            <a:r>
              <a:rPr lang="en-GB" sz="1000" noProof="0">
                <a:solidFill>
                  <a:schemeClr val="bg1"/>
                </a:solidFill>
                <a:latin typeface="+mn-lt"/>
              </a:rPr>
              <a:t>Quote A - light image </a:t>
            </a:r>
            <a:r>
              <a:rPr lang="en-GB" sz="1000" b="1" noProof="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00" noProof="0">
                <a:solidFill>
                  <a:schemeClr val="bg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947F905B-C926-343D-F417-B045192855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For the benefit of </a:t>
            </a:r>
            <a:r>
              <a:rPr lang="en-GB" sz="1000" b="1" noProof="0">
                <a:solidFill>
                  <a:schemeClr val="bg1"/>
                </a:solidFill>
                <a:latin typeface="+mn-lt"/>
              </a:rPr>
              <a:t>accessibility,</a:t>
            </a:r>
            <a:r>
              <a:rPr lang="en-GB" sz="1000" noProof="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F386675B-5910-214C-2B84-83FF2848878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a:solidFill>
                  <a:schemeClr val="bg1"/>
                </a:solidFill>
                <a:latin typeface="+mn-lt"/>
              </a:rPr>
              <a:t>The footer is created in the current template for the </a:t>
            </a:r>
            <a:r>
              <a:rPr lang="en-GB" sz="1000" b="1" noProof="0">
                <a:solidFill>
                  <a:schemeClr val="bg1"/>
                </a:solidFill>
                <a:latin typeface="+mn-lt"/>
              </a:rPr>
              <a:t>“Header &amp; Footer”</a:t>
            </a:r>
            <a:r>
              <a:rPr lang="en-GB" sz="1000" noProof="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892395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linical Pictures, Title/Content/Pictures">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5F245C3-6241-4E82-6C71-4E82393FD6A9}"/>
              </a:ext>
            </a:extLst>
          </p:cNvPr>
          <p:cNvGraphicFramePr>
            <a:graphicFrameLocks noChangeAspect="1"/>
          </p:cNvGraphicFramePr>
          <p:nvPr userDrawn="1">
            <p:custDataLst>
              <p:tags r:id="rId1"/>
            </p:custDataLst>
            <p:extLst>
              <p:ext uri="{D42A27DB-BD31-4B8C-83A1-F6EECF244321}">
                <p14:modId xmlns:p14="http://schemas.microsoft.com/office/powerpoint/2010/main" val="416129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5F245C3-6241-4E82-6C71-4E82393FD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a:solidFill>
                  <a:schemeClr val="tx2"/>
                </a:solidFill>
              </a:defRPr>
            </a:lvl1pPr>
          </a:lstStyle>
          <a:p>
            <a:r>
              <a:rPr lang="en-US" noProof="0"/>
              <a:t>Collection point for converting old presentations</a:t>
            </a:r>
            <a:br>
              <a:rPr lang="en-US" noProof="0"/>
            </a:br>
            <a:r>
              <a:rPr lang="en-US" noProof="0"/>
              <a:t>Please use one of the new layouts!</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4514400" cy="4572000"/>
          </a:xfrm>
        </p:spPr>
        <p:txBody>
          <a:bodyPr/>
          <a:lstStyle>
            <a:lvl1pPr>
              <a:defRPr>
                <a:solidFill>
                  <a:schemeClr val="tx1"/>
                </a:solidFill>
              </a:defRPr>
            </a:lvl1pPr>
            <a:lvl2pP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vl6pPr>
              <a:buClr>
                <a:schemeClr val="tx2"/>
              </a:buClr>
              <a:defRPr>
                <a:solidFill>
                  <a:schemeClr val="tx1"/>
                </a:solidFill>
              </a:defRPr>
            </a:lvl6pPr>
            <a:lvl7pPr>
              <a:buClr>
                <a:schemeClr val="tx2"/>
              </a:buClr>
              <a:defRPr>
                <a:solidFill>
                  <a:schemeClr val="tx1"/>
                </a:solidFill>
              </a:defRPr>
            </a:lvl7pPr>
            <a:lvl8pPr>
              <a:buClr>
                <a:schemeClr val="tx2"/>
              </a:buClr>
              <a:defRPr>
                <a:solidFill>
                  <a:schemeClr val="tx1"/>
                </a:solidFill>
              </a:defRPr>
            </a:lvl8pPr>
            <a:lvl9pPr>
              <a:defRPr>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18 pt</a:t>
            </a:r>
          </a:p>
          <a:p>
            <a:pPr lvl="4"/>
            <a:r>
              <a:rPr lang="en-US" noProof="0"/>
              <a:t>Text Calibri 18 pt</a:t>
            </a:r>
          </a:p>
          <a:p>
            <a:pPr lvl="5"/>
            <a:r>
              <a:rPr lang="en-US" noProof="0"/>
              <a:t>Text Calibri 18 pt</a:t>
            </a:r>
          </a:p>
          <a:p>
            <a:pPr lvl="6"/>
            <a:r>
              <a:rPr lang="en-US" noProof="0"/>
              <a:t>Text Calibri 18 pt</a:t>
            </a:r>
          </a:p>
          <a:p>
            <a:pPr lvl="7"/>
            <a:r>
              <a:rPr lang="en-US" noProof="0"/>
              <a:t>Text Calibri 18 pt</a:t>
            </a:r>
          </a:p>
          <a:p>
            <a:pPr lvl="8"/>
            <a:r>
              <a:rPr lang="en-US" noProof="0"/>
              <a:t>Text Calibri 14 pt</a:t>
            </a:r>
          </a:p>
        </p:txBody>
      </p:sp>
      <p:sp>
        <p:nvSpPr>
          <p:cNvPr id="4" name="Clinical image 1"/>
          <p:cNvSpPr>
            <a:spLocks noGrp="1"/>
          </p:cNvSpPr>
          <p:nvPr>
            <p:ph type="pic" sz="quarter" idx="18" hasCustomPrompt="1"/>
          </p:nvPr>
        </p:nvSpPr>
        <p:spPr bwMode="auto">
          <a:xfrm>
            <a:off x="61740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5" name="Cap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6175375"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lvl9pPr>
          </a:lstStyle>
          <a:p>
            <a:pPr lvl="0"/>
            <a:r>
              <a:rPr lang="en-US" noProof="0"/>
              <a:t>Text Calibri 14 pt</a:t>
            </a:r>
          </a:p>
        </p:txBody>
      </p:sp>
      <p:sp>
        <p:nvSpPr>
          <p:cNvPr id="14" name="Clinical image 2">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8989200" y="1623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4" name="Cap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8985600"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solidFill>
                  <a:schemeClr val="tx1"/>
                </a:solidFill>
              </a:defRPr>
            </a:lvl6pPr>
            <a:lvl7pPr marL="0" indent="0">
              <a:buNone/>
              <a:defRPr sz="1100" b="0"/>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5" name="Clinical image 3">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40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5" name="Cap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5375"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1">
                <a:solidFill>
                  <a:schemeClr val="tx1"/>
                </a:solidFill>
              </a:defRPr>
            </a:lvl4pPr>
            <a:lvl5pPr marL="0" indent="0">
              <a:buNone/>
              <a:defRPr sz="1200">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7" name="Clinical image 4">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3981600"/>
            <a:ext cx="2638800" cy="1879200"/>
          </a:xfrm>
          <a:ln w="3175">
            <a:solidFill>
              <a:schemeClr val="bg2"/>
            </a:solidFill>
          </a:ln>
        </p:spPr>
        <p:txBody>
          <a:bodyPr lIns="180000" tIns="180000" rIns="180000" bIns="180000"/>
          <a:lstStyle>
            <a:lvl1pPr>
              <a:defRPr b="1"/>
            </a:lvl1pPr>
          </a:lstStyle>
          <a:p>
            <a:r>
              <a:rPr lang="en-US" noProof="0"/>
              <a:t>Add a picture</a:t>
            </a:r>
          </a:p>
        </p:txBody>
      </p:sp>
      <p:sp>
        <p:nvSpPr>
          <p:cNvPr id="26" name="Cap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Clr>
                <a:schemeClr val="tx2"/>
              </a:buClr>
              <a:buNone/>
              <a:defRPr sz="1200" b="1">
                <a:solidFill>
                  <a:schemeClr val="tx1"/>
                </a:solidFill>
              </a:defRPr>
            </a:lvl5pPr>
            <a:lvl6pPr marL="144000" indent="-144000">
              <a:buClr>
                <a:schemeClr val="tx2"/>
              </a:buClr>
              <a:defRPr sz="1200">
                <a:solidFill>
                  <a:schemeClr val="tx1"/>
                </a:solidFill>
              </a:defRPr>
            </a:lvl6pPr>
            <a:lvl7pPr marL="0" indent="0">
              <a:buNone/>
              <a:defRPr sz="1100" b="0">
                <a:solidFill>
                  <a:schemeClr val="tx1"/>
                </a:solidFill>
              </a:defRPr>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a:t>Text Calibri 14 pt</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a:t>Click to add footnote</a:t>
            </a:r>
            <a:br>
              <a:rPr lang="en-US" noProof="0"/>
            </a:br>
            <a:r>
              <a:rPr lang="en-US" noProof="0"/>
              <a:t>second line</a:t>
            </a:r>
          </a:p>
        </p:txBody>
      </p:sp>
      <p:sp>
        <p:nvSpPr>
          <p:cNvPr id="2" name="Author"/>
          <p:cNvSpPr>
            <a:spLocks noGrp="1"/>
          </p:cNvSpPr>
          <p:nvPr>
            <p:ph type="ftr" sz="quarter" idx="22"/>
          </p:nvPr>
        </p:nvSpPr>
        <p:spPr/>
        <p:txBody>
          <a:bodyPr/>
          <a:lstStyle>
            <a:lvl1pPr>
              <a:lnSpc>
                <a:spcPct val="100000"/>
              </a:lnSpc>
              <a:defRPr>
                <a:solidFill>
                  <a:schemeClr val="tx1"/>
                </a:solidFill>
              </a:defRPr>
            </a:lvl1pPr>
          </a:lstStyle>
          <a:p>
            <a:r>
              <a:rPr lang="en-US" noProof="0"/>
              <a:t>SHS DI XP</a:t>
            </a:r>
          </a:p>
        </p:txBody>
      </p:sp>
      <p:pic>
        <p:nvPicPr>
          <p:cNvPr id="20" name="Siemens Healthineers logo">
            <a:extLst>
              <a:ext uri="{FF2B5EF4-FFF2-40B4-BE49-F238E27FC236}">
                <a16:creationId xmlns:a16="http://schemas.microsoft.com/office/drawing/2014/main" id="{BC2F1249-80CB-4DEF-AB9A-3694F6FE1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444504" y="281267"/>
            <a:ext cx="1450797" cy="345884"/>
          </a:xfrm>
          <a:prstGeom prst="rect">
            <a:avLst/>
          </a:prstGeom>
        </p:spPr>
      </p:pic>
      <p:sp>
        <p:nvSpPr>
          <p:cNvPr id="16" name="TextBox 5">
            <a:extLst>
              <a:ext uri="{FF2B5EF4-FFF2-40B4-BE49-F238E27FC236}">
                <a16:creationId xmlns:a16="http://schemas.microsoft.com/office/drawing/2014/main" id="{A90A8933-12E0-45C6-97E3-BC14EB9B6AE2}"/>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US"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US" sz="1000" b="1" i="0" u="none" kern="1200" spc="0" noProof="0">
              <a:solidFill>
                <a:schemeClr val="tx1">
                  <a:lumMod val="100000"/>
                </a:schemeClr>
              </a:solidFill>
              <a:latin typeface="Calibri" panose="020F0502020204030204" pitchFamily="34" charset="0"/>
            </a:endParaRPr>
          </a:p>
        </p:txBody>
      </p:sp>
      <p:sp>
        <p:nvSpPr>
          <p:cNvPr id="3" name="Information">
            <a:extLst>
              <a:ext uri="{FF2B5EF4-FFF2-40B4-BE49-F238E27FC236}">
                <a16:creationId xmlns:a16="http://schemas.microsoft.com/office/drawing/2014/main" id="{14DD58B6-2668-B687-316B-D6ED47CDCA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This layout is a collection </a:t>
            </a:r>
            <a:br>
              <a:rPr lang="en-US" sz="1000" noProof="0">
                <a:solidFill>
                  <a:schemeClr val="tx1"/>
                </a:solidFill>
                <a:latin typeface="+mn-lt"/>
              </a:rPr>
            </a:br>
            <a:r>
              <a:rPr lang="en-US" sz="1000" noProof="0">
                <a:solidFill>
                  <a:schemeClr val="tx1"/>
                </a:solidFill>
                <a:latin typeface="+mn-lt"/>
              </a:rPr>
              <a:t>point </a:t>
            </a:r>
            <a:r>
              <a:rPr lang="en-US" sz="1000" b="1" noProof="0">
                <a:solidFill>
                  <a:schemeClr val="tx1"/>
                </a:solidFill>
                <a:latin typeface="+mn-lt"/>
              </a:rPr>
              <a:t>for converting old presentations.</a:t>
            </a:r>
          </a:p>
          <a:p>
            <a:pPr lvl="1">
              <a:spcAft>
                <a:spcPts val="300"/>
              </a:spcAft>
            </a:pPr>
            <a:r>
              <a:rPr lang="en-US" sz="1000" noProof="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bg1"/>
                </a:solidFill>
                <a:latin typeface="+mn-lt"/>
              </a:rPr>
              <a:t>Black</a:t>
            </a:r>
          </a:p>
          <a:p>
            <a:pPr marL="144000" lvl="1" indent="-144000">
              <a:spcAft>
                <a:spcPts val="0"/>
              </a:spcAft>
              <a:buFont typeface="Arial" panose="020B0604020202020204" pitchFamily="34" charset="0"/>
              <a:buChar char="•"/>
            </a:pPr>
            <a:r>
              <a:rPr lang="en-US" sz="1000" noProof="0">
                <a:solidFill>
                  <a:schemeClr val="tx1"/>
                </a:solidFill>
                <a:latin typeface="+mn-lt"/>
              </a:rPr>
              <a:t>Four Columns with Subhead and Picture </a:t>
            </a:r>
            <a:r>
              <a:rPr lang="en-US" sz="1000" b="1" noProof="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noProof="0">
                <a:solidFill>
                  <a:schemeClr val="tx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49AF19B7-57D7-A7D8-2070-11C3D3BAE77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For the benefit of </a:t>
            </a:r>
            <a:r>
              <a:rPr lang="en-US" sz="1000" b="1" noProof="0">
                <a:solidFill>
                  <a:schemeClr val="tx1"/>
                </a:solidFill>
                <a:latin typeface="+mn-lt"/>
              </a:rPr>
              <a:t>accessibility,</a:t>
            </a:r>
            <a:r>
              <a:rPr lang="en-US" sz="1000" noProof="0">
                <a:solidFill>
                  <a:schemeClr val="tx1"/>
                </a:solidFill>
                <a:latin typeface="+mn-lt"/>
              </a:rPr>
              <a:t> texts may shift during conversion. For further details, please read the appendix.</a:t>
            </a:r>
          </a:p>
        </p:txBody>
      </p:sp>
      <p:sp>
        <p:nvSpPr>
          <p:cNvPr id="8" name="Accessibility">
            <a:extLst>
              <a:ext uri="{FF2B5EF4-FFF2-40B4-BE49-F238E27FC236}">
                <a16:creationId xmlns:a16="http://schemas.microsoft.com/office/drawing/2014/main" id="{E5193AC6-022F-1EC9-527C-4341ED0337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a:solidFill>
                  <a:schemeClr val="tx1"/>
                </a:solidFill>
                <a:latin typeface="+mn-lt"/>
              </a:rPr>
              <a:t>The footer is created in the current template for the </a:t>
            </a:r>
            <a:r>
              <a:rPr lang="en-US" sz="1000" b="1" noProof="0">
                <a:solidFill>
                  <a:schemeClr val="tx1"/>
                </a:solidFill>
                <a:latin typeface="+mn-lt"/>
              </a:rPr>
              <a:t>“Header &amp; Footer”</a:t>
            </a:r>
            <a:r>
              <a:rPr lang="en-US" sz="1000" noProof="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137292421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5E17F7A-ADF3-2A39-BE2F-300637FC5C56}"/>
              </a:ext>
            </a:extLst>
          </p:cNvPr>
          <p:cNvGraphicFramePr>
            <a:graphicFrameLocks noChangeAspect="1"/>
          </p:cNvGraphicFramePr>
          <p:nvPr userDrawn="1">
            <p:custDataLst>
              <p:tags r:id="rId1"/>
            </p:custDataLst>
            <p:extLst>
              <p:ext uri="{D42A27DB-BD31-4B8C-83A1-F6EECF244321}">
                <p14:modId xmlns:p14="http://schemas.microsoft.com/office/powerpoint/2010/main" val="1280545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3" name="think-cell data - do not delete" hidden="1">
                        <a:extLst>
                          <a:ext uri="{FF2B5EF4-FFF2-40B4-BE49-F238E27FC236}">
                            <a16:creationId xmlns:a16="http://schemas.microsoft.com/office/drawing/2014/main" id="{25E17F7A-ADF3-2A39-BE2F-300637FC5C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40000" y="219599"/>
            <a:ext cx="9215163" cy="832913"/>
          </a:xfrm>
        </p:spPr>
        <p:txBody>
          <a:bodyPr vert="horz" rIns="0"/>
          <a:lstStyle>
            <a:lvl1pPr>
              <a:defRPr/>
            </a:lvl1pPr>
          </a:lstStyle>
          <a:p>
            <a:r>
              <a:rPr lang="en-US" noProof="0"/>
              <a:t>Collection point for converting old presentations</a:t>
            </a:r>
            <a:br>
              <a:rPr lang="en-US" noProof="0"/>
            </a:br>
            <a:r>
              <a:rPr lang="en-US" noProof="0"/>
              <a:t>Please use one of the new layouts!</a:t>
            </a:r>
            <a:endParaRPr lang="de-DE"/>
          </a:p>
        </p:txBody>
      </p:sp>
      <p:sp>
        <p:nvSpPr>
          <p:cNvPr id="6" name="Content left">
            <a:extLst>
              <a:ext uri="{FF2B5EF4-FFF2-40B4-BE49-F238E27FC236}">
                <a16:creationId xmlns:a16="http://schemas.microsoft.com/office/drawing/2014/main" id="{B8F2235E-1561-4540-BBA6-ED3314518FCA}"/>
              </a:ext>
            </a:extLst>
          </p:cNvPr>
          <p:cNvSpPr>
            <a:spLocks noGrp="1"/>
          </p:cNvSpPr>
          <p:nvPr>
            <p:ph sz="quarter" idx="24" hasCustomPrompt="1"/>
          </p:nvPr>
        </p:nvSpPr>
        <p:spPr>
          <a:xfrm>
            <a:off x="540000" y="1619250"/>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marL="0" indent="0">
              <a:spcBef>
                <a:spcPts val="0"/>
              </a:spcBef>
              <a:spcAft>
                <a:spcPts val="0"/>
              </a:spcAft>
              <a:buFont typeface="Arial" panose="020B0604020202020204" pitchFamily="34" charset="0"/>
              <a:buNone/>
              <a:defRPr sz="1800">
                <a:solidFill>
                  <a:schemeClr val="tx1"/>
                </a:solidFill>
              </a:defRPr>
            </a:lvl2pPr>
            <a:lvl3pPr marL="0" indent="0">
              <a:spcBef>
                <a:spcPts val="300"/>
              </a:spcBef>
              <a:spcAft>
                <a:spcPts val="0"/>
              </a:spcAft>
              <a:buNone/>
              <a:defRPr sz="1800">
                <a:solidFill>
                  <a:schemeClr val="tx1"/>
                </a:solidFill>
              </a:defRPr>
            </a:lvl3pPr>
            <a:lvl4pPr marL="0" indent="0">
              <a:spcBef>
                <a:spcPts val="0"/>
              </a:spcBef>
              <a:spcAft>
                <a:spcPts val="0"/>
              </a:spcAft>
              <a:buNone/>
              <a:defRPr sz="1600" b="0">
                <a:solidFill>
                  <a:schemeClr val="tx1"/>
                </a:solidFill>
              </a:defRPr>
            </a:lvl4pPr>
            <a:lvl5pPr marL="0" indent="0">
              <a:spcBef>
                <a:spcPts val="300"/>
              </a:spcBef>
              <a:spcAft>
                <a:spcPts val="0"/>
              </a:spcAft>
              <a:buNone/>
              <a:defRPr sz="1600" b="0">
                <a:solidFill>
                  <a:schemeClr val="tx1"/>
                </a:solidFill>
              </a:defRPr>
            </a:lvl5pPr>
            <a:lvl6pPr marL="0" indent="0">
              <a:spcBef>
                <a:spcPts val="0"/>
              </a:spcBef>
              <a:spcAft>
                <a:spcPts val="0"/>
              </a:spcAft>
              <a:buNone/>
              <a:defRPr sz="1400" b="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b="0">
                <a:solidFill>
                  <a:schemeClr val="tx1"/>
                </a:solidFill>
              </a:defRPr>
            </a:lvl8pPr>
            <a:lvl9pPr marL="0" indent="0">
              <a:spcBef>
                <a:spcPts val="300"/>
              </a:spcBef>
              <a:spcAft>
                <a:spcPts val="0"/>
              </a:spcAft>
              <a:buFont typeface="Arial" panose="020B0604020202020204" pitchFamily="34" charset="0"/>
              <a:buNone/>
              <a:defRPr sz="1200" b="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1" name="Content right">
            <a:extLst>
              <a:ext uri="{FF2B5EF4-FFF2-40B4-BE49-F238E27FC236}">
                <a16:creationId xmlns:a16="http://schemas.microsoft.com/office/drawing/2014/main" id="{0FB035AA-D8D6-455D-B8AF-CD2D66504C31}"/>
              </a:ext>
            </a:extLst>
          </p:cNvPr>
          <p:cNvSpPr>
            <a:spLocks noGrp="1"/>
          </p:cNvSpPr>
          <p:nvPr>
            <p:ph sz="quarter" idx="25" hasCustomPrompt="1"/>
          </p:nvPr>
        </p:nvSpPr>
        <p:spPr>
          <a:xfrm>
            <a:off x="5239975" y="1620001"/>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a:defRPr sz="1800">
                <a:solidFill>
                  <a:schemeClr val="tx1"/>
                </a:solidFill>
              </a:defRPr>
            </a:lvl2pPr>
            <a:lvl3pPr marL="0" indent="0">
              <a:spcBef>
                <a:spcPts val="300"/>
              </a:spcBef>
              <a:spcAft>
                <a:spcPts val="0"/>
              </a:spcAft>
              <a:buNone/>
              <a:defRPr sz="1800">
                <a:solidFill>
                  <a:schemeClr val="tx1"/>
                </a:solidFill>
              </a:defRPr>
            </a:lvl3pPr>
            <a:lvl4pPr marL="0" indent="0">
              <a:spcAft>
                <a:spcPts val="0"/>
              </a:spcAft>
              <a:buNone/>
              <a:defRPr sz="1600" b="0">
                <a:solidFill>
                  <a:schemeClr val="tx1"/>
                </a:solidFill>
              </a:defRPr>
            </a:lvl4pPr>
            <a:lvl5pPr marL="0" indent="0">
              <a:spcBef>
                <a:spcPts val="300"/>
              </a:spcBef>
              <a:spcAft>
                <a:spcPts val="0"/>
              </a:spcAft>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Aft>
                <a:spcPts val="0"/>
              </a:spcAft>
              <a:buNone/>
              <a:defRPr sz="1200">
                <a:solidFill>
                  <a:schemeClr val="tx1"/>
                </a:solidFill>
              </a:defRPr>
            </a:lvl8pPr>
            <a:lvl9pPr>
              <a:spcBef>
                <a:spcPts val="300"/>
              </a:spcBef>
              <a:defRPr sz="1200">
                <a:solidFill>
                  <a:schemeClr val="tx1"/>
                </a:solidFill>
              </a:defRPr>
            </a:lvl9pPr>
          </a:lstStyle>
          <a:p>
            <a:pPr lvl="0"/>
            <a:r>
              <a:rPr lang="en-US" noProof="0"/>
              <a:t>Headline Calibri Bold 18 pt</a:t>
            </a:r>
          </a:p>
          <a:p>
            <a:pPr lvl="1"/>
            <a:r>
              <a:rPr lang="en-US" noProof="0"/>
              <a:t>Text Calibri 18 pt</a:t>
            </a:r>
          </a:p>
          <a:p>
            <a:pPr lvl="2"/>
            <a:r>
              <a:rPr lang="en-US" noProof="0"/>
              <a:t>Text Calibri 18 pt</a:t>
            </a:r>
          </a:p>
          <a:p>
            <a:pPr lvl="3"/>
            <a:r>
              <a:rPr lang="en-US" noProof="0"/>
              <a:t>Text Calibri 16 pt</a:t>
            </a:r>
          </a:p>
          <a:p>
            <a:pPr lvl="4"/>
            <a:r>
              <a:rPr lang="en-US" noProof="0"/>
              <a:t>Text Calibri 16 pt</a:t>
            </a:r>
          </a:p>
          <a:p>
            <a:pPr lvl="5"/>
            <a:r>
              <a:rPr lang="en-US" noProof="0"/>
              <a:t>Text Calibri 14 pt</a:t>
            </a:r>
          </a:p>
          <a:p>
            <a:pPr lvl="6"/>
            <a:r>
              <a:rPr lang="en-US" noProof="0"/>
              <a:t>Text Calibri 14 pt</a:t>
            </a:r>
          </a:p>
          <a:p>
            <a:pPr lvl="7"/>
            <a:r>
              <a:rPr lang="en-US" noProof="0"/>
              <a:t>Text Calibri 12 pt</a:t>
            </a:r>
          </a:p>
          <a:p>
            <a:pPr lvl="8"/>
            <a:r>
              <a:rPr lang="en-US" noProof="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a:t>Click to add footnote</a:t>
            </a:r>
            <a:br>
              <a:rPr lang="en-US"/>
            </a:br>
            <a:r>
              <a:rPr lang="en-US"/>
              <a:t>second line</a:t>
            </a:r>
          </a:p>
        </p:txBody>
      </p:sp>
      <p:sp>
        <p:nvSpPr>
          <p:cNvPr id="2" name="Author">
            <a:extLst>
              <a:ext uri="{C183D7F6-B498-43B3-948B-1728B52AA6E4}">
                <adec:decorative xmlns:adec="http://schemas.microsoft.com/office/drawing/2017/decorative" val="1"/>
              </a:ext>
            </a:extLst>
          </p:cNvPr>
          <p:cNvSpPr>
            <a:spLocks noGrp="1"/>
          </p:cNvSpPr>
          <p:nvPr>
            <p:ph type="ftr" sz="quarter" idx="19"/>
          </p:nvPr>
        </p:nvSpPr>
        <p:spPr/>
        <p:txBody>
          <a:bodyPr/>
          <a:lstStyle>
            <a:lvl1pPr>
              <a:lnSpc>
                <a:spcPct val="100000"/>
              </a:lnSpc>
              <a:defRPr>
                <a:solidFill>
                  <a:schemeClr val="tx1"/>
                </a:solidFill>
              </a:defRPr>
            </a:lvl1pPr>
          </a:lstStyle>
          <a:p>
            <a:r>
              <a:rPr lang="en-US"/>
              <a:t>SHS DI XP</a:t>
            </a:r>
          </a:p>
        </p:txBody>
      </p:sp>
      <p:pic>
        <p:nvPicPr>
          <p:cNvPr id="9" name="Siemens Healthineers Logo">
            <a:extLst>
              <a:ext uri="{FF2B5EF4-FFF2-40B4-BE49-F238E27FC236}">
                <a16:creationId xmlns:a16="http://schemas.microsoft.com/office/drawing/2014/main" id="{DD028085-9B23-32D4-4C2E-EDC6EF8F71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8" name="TextBox 5">
            <a:extLst>
              <a:ext uri="{FF2B5EF4-FFF2-40B4-BE49-F238E27FC236}">
                <a16:creationId xmlns:a16="http://schemas.microsoft.com/office/drawing/2014/main" id="{51473639-ECE2-4063-9B15-15644125E299}"/>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a:solidFill>
                <a:schemeClr val="tx1">
                  <a:lumMod val="100000"/>
                </a:schemeClr>
              </a:solidFill>
              <a:latin typeface="Calibri" panose="020F0502020204030204" pitchFamily="34" charset="0"/>
            </a:endParaRPr>
          </a:p>
        </p:txBody>
      </p:sp>
      <p:cxnSp>
        <p:nvCxnSpPr>
          <p:cNvPr id="5" name="Rooftop 1">
            <a:extLst>
              <a:ext uri="{FF2B5EF4-FFF2-40B4-BE49-F238E27FC236}">
                <a16:creationId xmlns:a16="http://schemas.microsoft.com/office/drawing/2014/main" id="{6046DED3-51B5-E1EF-10B9-F66827D1E66C}"/>
              </a:ext>
              <a:ext uri="{C183D7F6-B498-43B3-948B-1728B52AA6E4}">
                <adec:decorative xmlns:adec="http://schemas.microsoft.com/office/drawing/2017/decorative" val="1"/>
              </a:ext>
            </a:extLst>
          </p:cNvPr>
          <p:cNvCxnSpPr>
            <a:cxnSpLocks/>
          </p:cNvCxnSpPr>
          <p:nvPr userDrawn="1"/>
        </p:nvCxnSpPr>
        <p:spPr>
          <a:xfrm>
            <a:off x="540000"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 name="Rooftop 2">
            <a:extLst>
              <a:ext uri="{FF2B5EF4-FFF2-40B4-BE49-F238E27FC236}">
                <a16:creationId xmlns:a16="http://schemas.microsoft.com/office/drawing/2014/main" id="{4312AF70-72D2-F109-7D70-2B7BA9E972AA}"/>
              </a:ext>
              <a:ext uri="{C183D7F6-B498-43B3-948B-1728B52AA6E4}">
                <adec:decorative xmlns:adec="http://schemas.microsoft.com/office/drawing/2017/decorative" val="1"/>
              </a:ext>
            </a:extLst>
          </p:cNvPr>
          <p:cNvCxnSpPr>
            <a:cxnSpLocks/>
          </p:cNvCxnSpPr>
          <p:nvPr userDrawn="1"/>
        </p:nvCxnSpPr>
        <p:spPr>
          <a:xfrm>
            <a:off x="5239975"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 name="Information">
            <a:extLst>
              <a:ext uri="{FF2B5EF4-FFF2-40B4-BE49-F238E27FC236}">
                <a16:creationId xmlns:a16="http://schemas.microsoft.com/office/drawing/2014/main" id="{EECBC7FF-B35B-3619-D506-5E21AFA02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This layout is a collection </a:t>
            </a:r>
            <a:br>
              <a:rPr lang="en-US" sz="1000">
                <a:solidFill>
                  <a:schemeClr val="bg1"/>
                </a:solidFill>
                <a:latin typeface="+mn-lt"/>
              </a:rPr>
            </a:br>
            <a:r>
              <a:rPr lang="en-US" sz="1000">
                <a:solidFill>
                  <a:schemeClr val="bg1"/>
                </a:solidFill>
                <a:latin typeface="+mn-lt"/>
              </a:rPr>
              <a:t>point </a:t>
            </a:r>
            <a:r>
              <a:rPr lang="en-US" sz="1000" b="1">
                <a:solidFill>
                  <a:schemeClr val="bg1"/>
                </a:solidFill>
                <a:latin typeface="+mn-lt"/>
              </a:rPr>
              <a:t>for converting old presentations.</a:t>
            </a:r>
          </a:p>
          <a:p>
            <a:pPr lvl="1">
              <a:spcAft>
                <a:spcPts val="300"/>
              </a:spcAft>
            </a:pPr>
            <a:r>
              <a:rPr lang="en-US" sz="100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bg1"/>
                </a:solidFill>
                <a:latin typeface="+mn-lt"/>
              </a:rPr>
              <a:t>White</a:t>
            </a:r>
          </a:p>
          <a:p>
            <a:pPr marL="144000" lvl="1" indent="-144000">
              <a:spcAft>
                <a:spcPts val="0"/>
              </a:spcAft>
              <a:buFont typeface="Arial" panose="020B0604020202020204" pitchFamily="34" charset="0"/>
              <a:buChar char="•"/>
            </a:pPr>
            <a:r>
              <a:rPr lang="en-US" sz="1000">
                <a:solidFill>
                  <a:schemeClr val="bg1"/>
                </a:solidFill>
                <a:latin typeface="+mn-lt"/>
              </a:rPr>
              <a:t>Contact </a:t>
            </a:r>
            <a:r>
              <a:rPr lang="en-US" sz="1000" b="1">
                <a:solidFill>
                  <a:schemeClr val="tx1"/>
                </a:solidFill>
                <a:latin typeface="+mn-lt"/>
              </a:rPr>
              <a:t>Black</a:t>
            </a:r>
          </a:p>
          <a:p>
            <a:pPr marL="144000" lvl="1" indent="-144000">
              <a:spcAft>
                <a:spcPts val="0"/>
              </a:spcAft>
              <a:buFont typeface="Arial" panose="020B0604020202020204" pitchFamily="34" charset="0"/>
              <a:buChar char="•"/>
            </a:pPr>
            <a:r>
              <a:rPr lang="en-US" sz="1000" b="0">
                <a:solidFill>
                  <a:schemeClr val="bg1"/>
                </a:solidFill>
                <a:latin typeface="+mn-lt"/>
              </a:rPr>
              <a:t>Contact Pictures </a:t>
            </a:r>
            <a:r>
              <a:rPr lang="en-US" sz="1000" b="1">
                <a:solidFill>
                  <a:schemeClr val="bg1"/>
                </a:solidFill>
                <a:latin typeface="+mn-lt"/>
              </a:rPr>
              <a:t>White</a:t>
            </a:r>
          </a:p>
          <a:p>
            <a:pPr marL="144000" marR="0" lvl="1" indent="-144000" algn="l" defTabSz="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a:solidFill>
                  <a:schemeClr val="bg1"/>
                </a:solidFill>
                <a:latin typeface="+mn-lt"/>
              </a:rPr>
              <a:t>Contact Pictures </a:t>
            </a:r>
            <a:r>
              <a:rPr lang="en-US" sz="1000" b="1">
                <a:solidFill>
                  <a:schemeClr val="tx1"/>
                </a:solidFill>
                <a:latin typeface="+mn-lt"/>
              </a:rPr>
              <a:t>Black</a:t>
            </a:r>
            <a:endParaRPr lang="en-US" sz="1000" b="1">
              <a:solidFill>
                <a:schemeClr val="bg1"/>
              </a:solidFill>
              <a:latin typeface="+mn-lt"/>
            </a:endParaRP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a:solidFill>
                  <a:schemeClr val="bg1"/>
                </a:solidFill>
                <a:latin typeface="+mn-lt"/>
              </a:rPr>
              <a:t>Remember to delete or rearrange any manually inserted objects if necessary.</a:t>
            </a:r>
          </a:p>
        </p:txBody>
      </p:sp>
      <p:sp>
        <p:nvSpPr>
          <p:cNvPr id="10" name="Accessibility">
            <a:extLst>
              <a:ext uri="{FF2B5EF4-FFF2-40B4-BE49-F238E27FC236}">
                <a16:creationId xmlns:a16="http://schemas.microsoft.com/office/drawing/2014/main" id="{F2A524B8-5F3D-B66E-4281-D8B4AEAD916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For the benefit of </a:t>
            </a:r>
            <a:r>
              <a:rPr lang="en-US" sz="1000" b="1">
                <a:solidFill>
                  <a:schemeClr val="bg1"/>
                </a:solidFill>
                <a:latin typeface="+mn-lt"/>
              </a:rPr>
              <a:t>accessibility,</a:t>
            </a:r>
            <a:r>
              <a:rPr lang="en-US" sz="1000">
                <a:solidFill>
                  <a:schemeClr val="bg1"/>
                </a:solidFill>
                <a:latin typeface="+mn-lt"/>
              </a:rPr>
              <a:t> texts may shift during conversion. For further details, please read the appendix.</a:t>
            </a:r>
          </a:p>
        </p:txBody>
      </p:sp>
      <p:sp>
        <p:nvSpPr>
          <p:cNvPr id="12" name="Accessibility">
            <a:extLst>
              <a:ext uri="{FF2B5EF4-FFF2-40B4-BE49-F238E27FC236}">
                <a16:creationId xmlns:a16="http://schemas.microsoft.com/office/drawing/2014/main" id="{87D080AE-9D67-6C22-797A-5D024FE461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a:solidFill>
                  <a:schemeClr val="bg1"/>
                </a:solidFill>
                <a:latin typeface="+mn-lt"/>
              </a:rPr>
              <a:t>The footer is created in the current template for the </a:t>
            </a:r>
            <a:r>
              <a:rPr lang="en-US" sz="1000" b="1">
                <a:solidFill>
                  <a:schemeClr val="bg1"/>
                </a:solidFill>
                <a:latin typeface="+mn-lt"/>
              </a:rPr>
              <a:t>“Header &amp; Footer”</a:t>
            </a:r>
            <a:r>
              <a:rPr lang="en-US" sz="100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040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Whi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83B73F5-64DA-5BD8-19DC-A93706CC087C}"/>
              </a:ext>
            </a:extLst>
          </p:cNvPr>
          <p:cNvGraphicFramePr>
            <a:graphicFrameLocks noChangeAspect="1"/>
          </p:cNvGraphicFramePr>
          <p:nvPr userDrawn="1">
            <p:custDataLst>
              <p:tags r:id="rId1"/>
            </p:custDataLst>
            <p:extLst>
              <p:ext uri="{D42A27DB-BD31-4B8C-83A1-F6EECF244321}">
                <p14:modId xmlns:p14="http://schemas.microsoft.com/office/powerpoint/2010/main" val="231622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383B73F5-64DA-5BD8-19DC-A93706CC08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597475"/>
          </a:xfrm>
        </p:spPr>
        <p:txBody>
          <a:bodyPr vert="horz" lIns="0" tIns="108000" rIns="0" bIns="0" anchor="t" anchorCtr="0">
            <a:spAutoFit/>
          </a:bodyPr>
          <a:lstStyle>
            <a:lvl1pPr algn="l">
              <a:lnSpc>
                <a:spcPct val="92000"/>
              </a:lnSpc>
              <a:defRPr sz="5200" b="0">
                <a:solidFill>
                  <a:schemeClr val="bg2"/>
                </a:solidFill>
              </a:defRPr>
            </a:lvl1pPr>
          </a:lstStyle>
          <a:p>
            <a:r>
              <a:rPr lang="en-US"/>
              <a:t>SH-Bree-Headline </a:t>
            </a:r>
            <a:br>
              <a:rPr lang="en-US"/>
            </a:br>
            <a:r>
              <a:rPr lang="en-US"/>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a:t>Optional tag SH-Bree-Headline 22 pt</a:t>
            </a:r>
          </a:p>
        </p:txBody>
      </p:sp>
      <p:pic>
        <p:nvPicPr>
          <p:cNvPr id="8" name="Siemens Healthineers Logo">
            <a:extLst>
              <a:ext uri="{FF2B5EF4-FFF2-40B4-BE49-F238E27FC236}">
                <a16:creationId xmlns:a16="http://schemas.microsoft.com/office/drawing/2014/main" id="{6D3D2374-51DF-7C99-6ACB-F202E9689A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5789E666-A777-5BE8-A1C4-DA18A17D9759}"/>
              </a:ext>
              <a:ext uri="{C183D7F6-B498-43B3-948B-1728B52AA6E4}">
                <adec:decorative xmlns:adec="http://schemas.microsoft.com/office/drawing/2017/decorative" val="1"/>
              </a:ext>
            </a:extLst>
          </p:cNvPr>
          <p:cNvSpPr>
            <a:spLocks noGrp="1"/>
          </p:cNvSpPr>
          <p:nvPr>
            <p:ph type="dt" sz="half" idx="10"/>
          </p:nvPr>
        </p:nvSpPr>
        <p:spPr/>
        <p:txBody>
          <a:bodyPr/>
          <a:lstStyle>
            <a:lvl1pPr>
              <a:defRPr b="0"/>
            </a:lvl1pPr>
          </a:lstStyle>
          <a:p>
            <a:r>
              <a:rPr lang="en-US"/>
              <a:t>Unrestricted © Siemens Healthineers, 2026</a:t>
            </a:r>
            <a:endParaRPr lang="en-US" b="0"/>
          </a:p>
        </p:txBody>
      </p:sp>
      <p:sp>
        <p:nvSpPr>
          <p:cNvPr id="5" name="Footer Placeholder 4">
            <a:extLst>
              <a:ext uri="{FF2B5EF4-FFF2-40B4-BE49-F238E27FC236}">
                <a16:creationId xmlns:a16="http://schemas.microsoft.com/office/drawing/2014/main" id="{C92160BA-4253-F0FD-A479-C9CA84FF5766}"/>
              </a:ext>
              <a:ext uri="{C183D7F6-B498-43B3-948B-1728B52AA6E4}">
                <adec:decorative xmlns:adec="http://schemas.microsoft.com/office/drawing/2017/decorative" val="1"/>
              </a:ext>
            </a:extLst>
          </p:cNvPr>
          <p:cNvSpPr>
            <a:spLocks noGrp="1"/>
          </p:cNvSpPr>
          <p:nvPr>
            <p:ph type="ftr" sz="quarter" idx="11"/>
          </p:nvPr>
        </p:nvSpPr>
        <p:spPr/>
        <p:txBody>
          <a:bodyPr/>
          <a:lstStyle>
            <a:lvl1pPr>
              <a:defRPr b="0"/>
            </a:lvl1pPr>
          </a:lstStyle>
          <a:p>
            <a:r>
              <a:rPr lang="en-US"/>
              <a:t>SHS DI XP</a:t>
            </a:r>
            <a:endParaRPr lang="en-US" b="0"/>
          </a:p>
        </p:txBody>
      </p:sp>
      <p:sp>
        <p:nvSpPr>
          <p:cNvPr id="7" name="Slide Number Placeholder 6">
            <a:extLst>
              <a:ext uri="{FF2B5EF4-FFF2-40B4-BE49-F238E27FC236}">
                <a16:creationId xmlns:a16="http://schemas.microsoft.com/office/drawing/2014/main" id="{6C517A75-7D4F-AE2A-832E-DB5D9C658D38}"/>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51116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Content section) Black">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590AD5E-C3CB-B60E-6FE5-5A293387256D}"/>
              </a:ext>
            </a:extLst>
          </p:cNvPr>
          <p:cNvGraphicFramePr>
            <a:graphicFrameLocks noChangeAspect="1"/>
          </p:cNvGraphicFramePr>
          <p:nvPr userDrawn="1">
            <p:custDataLst>
              <p:tags r:id="rId1"/>
            </p:custDataLst>
            <p:extLst>
              <p:ext uri="{D42A27DB-BD31-4B8C-83A1-F6EECF244321}">
                <p14:modId xmlns:p14="http://schemas.microsoft.com/office/powerpoint/2010/main" val="300226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6590AD5E-C3CB-B60E-6FE5-5A29338725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tx2"/>
                </a:solidFill>
              </a:defRPr>
            </a:lvl1pPr>
          </a:lstStyle>
          <a:p>
            <a:r>
              <a:rPr lang="en-US"/>
              <a:t>SH-Bree-Headline </a:t>
            </a:r>
            <a:br>
              <a:rPr lang="en-US"/>
            </a:br>
            <a:r>
              <a:rPr lang="en-US"/>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tint val="75000"/>
                  </a:schemeClr>
                </a:solidFill>
                <a:latin typeface="+mj-lt"/>
              </a:defRPr>
            </a:lvl2pPr>
            <a:lvl3pPr marL="0" indent="0" algn="l">
              <a:buNone/>
              <a:defRPr>
                <a:solidFill>
                  <a:schemeClr val="tx1"/>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buClr>
                <a:schemeClr val="tx2"/>
              </a:buClr>
              <a:tabLst>
                <a:tab pos="5451475" algn="r"/>
              </a:tabLst>
              <a:defRPr sz="1600"/>
            </a:lvl3pPr>
            <a:lvl4pPr>
              <a:buClr>
                <a:schemeClr val="tx2"/>
              </a:buClr>
              <a:tabLst>
                <a:tab pos="5451475" algn="r"/>
              </a:tabLst>
              <a:defRPr sz="1600"/>
            </a:lvl4pPr>
            <a:lvl5pPr>
              <a:buClr>
                <a:schemeClr val="tx2"/>
              </a:buClr>
              <a:tabLst>
                <a:tab pos="5451475" algn="r"/>
              </a:tabLst>
              <a:defRPr sz="1600"/>
            </a:lvl5pPr>
            <a:lvl6pPr>
              <a:buClr>
                <a:schemeClr val="tx2"/>
              </a:buClr>
              <a:defRPr/>
            </a:lvl6pPr>
            <a:lvl7pPr>
              <a:buClr>
                <a:schemeClr val="tx2"/>
              </a:buClr>
              <a:defRPr/>
            </a:lvl7pPr>
            <a:lvl8pPr>
              <a:buClr>
                <a:schemeClr val="tx2"/>
              </a:buClr>
              <a:defRPr/>
            </a:lvl8pPr>
          </a:lstStyle>
          <a:p>
            <a:pPr lvl="0"/>
            <a:r>
              <a:rPr lang="en-US"/>
              <a:t>Text Calibri 16 pt dolor</a:t>
            </a:r>
          </a:p>
          <a:p>
            <a:pPr lvl="1"/>
            <a:r>
              <a:rPr lang="en-US" noProof="0"/>
              <a:t>Text Calibri 16 pt</a:t>
            </a:r>
          </a:p>
          <a:p>
            <a:pPr lvl="2"/>
            <a:r>
              <a:rPr lang="en-US" noProof="0"/>
              <a:t>Text Calibri 16 pt</a:t>
            </a:r>
          </a:p>
          <a:p>
            <a:pPr lvl="3"/>
            <a:r>
              <a:rPr lang="en-US" noProof="0"/>
              <a:t>Text Calibri 16 pt</a:t>
            </a:r>
            <a:endParaRPr lang="en-US"/>
          </a:p>
        </p:txBody>
      </p:sp>
      <p:pic>
        <p:nvPicPr>
          <p:cNvPr id="10" name="Siemens Healthineers Logo">
            <a:extLst>
              <a:ext uri="{FF2B5EF4-FFF2-40B4-BE49-F238E27FC236}">
                <a16:creationId xmlns:a16="http://schemas.microsoft.com/office/drawing/2014/main" id="{85105B62-2543-CCD5-6162-6DDE645241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0CA62D16-E382-D927-CEA9-9C19BBE9117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p>
        </p:txBody>
      </p:sp>
      <p:sp>
        <p:nvSpPr>
          <p:cNvPr id="7" name="Footer Placeholder 6">
            <a:extLst>
              <a:ext uri="{FF2B5EF4-FFF2-40B4-BE49-F238E27FC236}">
                <a16:creationId xmlns:a16="http://schemas.microsoft.com/office/drawing/2014/main" id="{C38CB3CF-382D-9447-D700-01C513A3F912}"/>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p>
        </p:txBody>
      </p:sp>
      <p:sp>
        <p:nvSpPr>
          <p:cNvPr id="8" name="Slide Number Placeholder 7">
            <a:extLst>
              <a:ext uri="{FF2B5EF4-FFF2-40B4-BE49-F238E27FC236}">
                <a16:creationId xmlns:a16="http://schemas.microsoft.com/office/drawing/2014/main" id="{89545B20-5B49-AAFF-D04F-39E5E6463313}"/>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a:p>
        </p:txBody>
      </p:sp>
    </p:spTree>
    <p:extLst>
      <p:ext uri="{BB962C8B-B14F-4D97-AF65-F5344CB8AC3E}">
        <p14:creationId xmlns:p14="http://schemas.microsoft.com/office/powerpoint/2010/main" val="30690722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74227A1-B812-87F4-3CBE-49C333B54291}"/>
              </a:ext>
            </a:extLst>
          </p:cNvPr>
          <p:cNvGraphicFramePr>
            <a:graphicFrameLocks/>
          </p:cNvGraphicFramePr>
          <p:nvPr userDrawn="1">
            <p:custDataLst>
              <p:tags r:id="rId75"/>
            </p:custDataLst>
            <p:extLst>
              <p:ext uri="{D42A27DB-BD31-4B8C-83A1-F6EECF244321}">
                <p14:modId xmlns:p14="http://schemas.microsoft.com/office/powerpoint/2010/main" val="280244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6" imgW="360" imgH="360" progId="TCLayout.ActiveDocument.1">
                  <p:embed/>
                </p:oleObj>
              </mc:Choice>
              <mc:Fallback>
                <p:oleObj name="think-cell Slide" r:id="rId76" imgW="360" imgH="360" progId="TCLayout.ActiveDocument.1">
                  <p:embed/>
                  <p:pic>
                    <p:nvPicPr>
                      <p:cNvPr id="9" name="think-cell data - do not delete" hidden="1">
                        <a:extLst>
                          <a:ext uri="{FF2B5EF4-FFF2-40B4-BE49-F238E27FC236}">
                            <a16:creationId xmlns:a16="http://schemas.microsoft.com/office/drawing/2014/main" id="{E74227A1-B812-87F4-3CBE-49C333B54291}"/>
                          </a:ext>
                        </a:extLst>
                      </p:cNvPr>
                      <p:cNvPicPr/>
                      <p:nvPr/>
                    </p:nvPicPr>
                    <p:blipFill>
                      <a:blip r:embed="rId77"/>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title"/>
          </p:nvPr>
        </p:nvSpPr>
        <p:spPr>
          <a:xfrm>
            <a:off x="540000" y="219599"/>
            <a:ext cx="9210425" cy="832913"/>
          </a:xfrm>
          <a:prstGeom prst="rect">
            <a:avLst/>
          </a:prstGeom>
        </p:spPr>
        <p:txBody>
          <a:bodyPr vert="horz" lIns="0" tIns="0" rIns="0" bIns="0" rtlCol="0" anchor="t" anchorCtr="0">
            <a:noAutofit/>
          </a:bodyPr>
          <a:lstStyle/>
          <a:p>
            <a:r>
              <a:rPr lang="en-US" noProof="0"/>
              <a:t>Title SH-Bree-Headline 27 pt</a:t>
            </a:r>
          </a:p>
        </p:txBody>
      </p:sp>
      <p:sp>
        <p:nvSpPr>
          <p:cNvPr id="3" name="Content"/>
          <p:cNvSpPr>
            <a:spLocks noGrp="1"/>
          </p:cNvSpPr>
          <p:nvPr>
            <p:ph type="body" idx="1"/>
          </p:nvPr>
        </p:nvSpPr>
        <p:spPr>
          <a:xfrm>
            <a:off x="540000" y="1623600"/>
            <a:ext cx="9210425" cy="4572000"/>
          </a:xfrm>
          <a:prstGeom prst="rect">
            <a:avLst/>
          </a:prstGeom>
        </p:spPr>
        <p:txBody>
          <a:bodyPr vert="horz" lIns="0" tIns="0" rIns="0" bIns="0" rtlCol="0">
            <a:noAutofit/>
          </a:bodyPr>
          <a:lstStyle/>
          <a:p>
            <a:pPr lvl="0"/>
            <a:r>
              <a:rPr lang="en-US" noProof="0"/>
              <a:t>Headline Calibri Bold 18 </a:t>
            </a:r>
            <a:r>
              <a:rPr lang="en-US" noProof="0" err="1"/>
              <a:t>pt</a:t>
            </a:r>
            <a:endParaRPr lang="en-US" noProof="0"/>
          </a:p>
          <a:p>
            <a:pPr lvl="1"/>
            <a:r>
              <a:rPr lang="en-US" noProof="0"/>
              <a:t>Text Calibri 18 </a:t>
            </a:r>
            <a:r>
              <a:rPr lang="en-US" noProof="0" err="1"/>
              <a:t>pt</a:t>
            </a:r>
            <a:endParaRPr lang="en-US" noProof="0"/>
          </a:p>
          <a:p>
            <a:pPr lvl="2"/>
            <a:r>
              <a:rPr lang="en-US" noProof="0"/>
              <a:t>Text Calibri 18 </a:t>
            </a:r>
            <a:r>
              <a:rPr lang="en-US" noProof="0" err="1"/>
              <a:t>pt</a:t>
            </a:r>
            <a:endParaRPr lang="en-US" noProof="0"/>
          </a:p>
          <a:p>
            <a:pPr lvl="3"/>
            <a:r>
              <a:rPr lang="en-US" noProof="0"/>
              <a:t>Text Calibri 18 </a:t>
            </a:r>
            <a:r>
              <a:rPr lang="en-US" noProof="0" err="1"/>
              <a:t>pt</a:t>
            </a:r>
            <a:endParaRPr lang="en-US" noProof="0"/>
          </a:p>
          <a:p>
            <a:pPr lvl="4"/>
            <a:r>
              <a:rPr lang="en-US" noProof="0"/>
              <a:t>Text Calibri 18 </a:t>
            </a:r>
            <a:r>
              <a:rPr lang="en-US" noProof="0" err="1"/>
              <a:t>pt</a:t>
            </a:r>
            <a:endParaRPr lang="en-US" noProof="0"/>
          </a:p>
          <a:p>
            <a:pPr lvl="5"/>
            <a:r>
              <a:rPr lang="en-US" noProof="0"/>
              <a:t>Text Calibri 18 </a:t>
            </a:r>
            <a:r>
              <a:rPr lang="en-US" noProof="0" err="1"/>
              <a:t>pt</a:t>
            </a:r>
            <a:endParaRPr lang="en-US" noProof="0"/>
          </a:p>
          <a:p>
            <a:pPr lvl="6"/>
            <a:r>
              <a:rPr lang="en-US" noProof="0"/>
              <a:t>Text Calibri 18 </a:t>
            </a:r>
            <a:r>
              <a:rPr lang="en-US" noProof="0" err="1"/>
              <a:t>pt</a:t>
            </a:r>
            <a:endParaRPr lang="en-US" noProof="0"/>
          </a:p>
          <a:p>
            <a:pPr lvl="7"/>
            <a:r>
              <a:rPr lang="en-US" noProof="0"/>
              <a:t>Text Calibri 18 </a:t>
            </a:r>
            <a:r>
              <a:rPr lang="en-US" noProof="0" err="1"/>
              <a:t>pt</a:t>
            </a:r>
            <a:endParaRPr lang="en-US" noProof="0"/>
          </a:p>
          <a:p>
            <a:pPr lvl="8"/>
            <a:r>
              <a:rPr lang="en-US" noProof="0"/>
              <a:t>Text Calibri 14 </a:t>
            </a:r>
            <a:r>
              <a:rPr lang="en-US" noProof="0" err="1"/>
              <a:t>pt</a:t>
            </a:r>
            <a:endParaRPr lang="en-US" noProof="0"/>
          </a:p>
        </p:txBody>
      </p:sp>
      <p:sp>
        <p:nvSpPr>
          <p:cNvPr id="5"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b="0">
                <a:solidFill>
                  <a:schemeClr val="tx1"/>
                </a:solidFill>
              </a:defRPr>
            </a:lvl1pPr>
          </a:lstStyle>
          <a:p>
            <a:r>
              <a:rPr lang="en-US"/>
              <a:t>SHS DI XP</a:t>
            </a:r>
            <a:endParaRPr lang="en-US" b="0"/>
          </a:p>
        </p:txBody>
      </p:sp>
      <p:grpSp>
        <p:nvGrpSpPr>
          <p:cNvPr id="4" name="Marker">
            <a:extLst>
              <a:ext uri="{FF2B5EF4-FFF2-40B4-BE49-F238E27FC236}">
                <a16:creationId xmlns:a16="http://schemas.microsoft.com/office/drawing/2014/main" id="{177468D6-3548-46CA-8691-336AA6DB769A}"/>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41" name="Gerade Verbindung 40"/>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4" name="Gerade Verbindung 103"/>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 name="Gerade Verbindung 105"/>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Gerade Verbindung 111"/>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Gerade Verbindung 117"/>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Restricted">
            <a:extLst>
              <a:ext uri="{FF2B5EF4-FFF2-40B4-BE49-F238E27FC236}">
                <a16:creationId xmlns:a16="http://schemas.microsoft.com/office/drawing/2014/main" id="{C63F6404-2C68-C7B1-89C5-65A1972B46A3}"/>
              </a:ext>
              <a:ext uri="{C183D7F6-B498-43B3-948B-1728B52AA6E4}">
                <adec:decorative xmlns:adec="http://schemas.microsoft.com/office/drawing/2017/decorative" val="1"/>
              </a:ext>
            </a:extLst>
          </p:cNvPr>
          <p:cNvSpPr>
            <a:spLocks noGrp="1"/>
          </p:cNvSpPr>
          <p:nvPr>
            <p:ph type="dt" sz="half" idx="2"/>
          </p:nvPr>
        </p:nvSpPr>
        <p:spPr>
          <a:xfrm>
            <a:off x="8057238" y="6519470"/>
            <a:ext cx="3571200" cy="144000"/>
          </a:xfrm>
          <a:prstGeom prst="rect">
            <a:avLst/>
          </a:prstGeom>
        </p:spPr>
        <p:txBody>
          <a:bodyPr vert="horz" lIns="0" tIns="0" rIns="0" bIns="0" rtlCol="0" anchor="t"/>
          <a:lstStyle>
            <a:lvl1pPr algn="r">
              <a:defRPr sz="1000" b="0">
                <a:solidFill>
                  <a:schemeClr val="tx1"/>
                </a:solidFill>
              </a:defRPr>
            </a:lvl1pPr>
          </a:lstStyle>
          <a:p>
            <a:r>
              <a:rPr lang="en-US"/>
              <a:t>Unrestricted © Siemens Healthineers, 2026</a:t>
            </a:r>
            <a:endParaRPr lang="en-US" b="0"/>
          </a:p>
        </p:txBody>
      </p:sp>
      <p:sp>
        <p:nvSpPr>
          <p:cNvPr id="7" name="Page Number">
            <a:extLst>
              <a:ext uri="{FF2B5EF4-FFF2-40B4-BE49-F238E27FC236}">
                <a16:creationId xmlns:a16="http://schemas.microsoft.com/office/drawing/2014/main" id="{E6B9F98E-4B5F-5EC6-13DE-D11F89E45545}"/>
              </a:ext>
              <a:ext uri="{C183D7F6-B498-43B3-948B-1728B52AA6E4}">
                <adec:decorative xmlns:adec="http://schemas.microsoft.com/office/drawing/2017/decorative" val="1"/>
              </a:ext>
            </a:extLst>
          </p:cNvPr>
          <p:cNvSpPr>
            <a:spLocks noGrp="1"/>
          </p:cNvSpPr>
          <p:nvPr>
            <p:ph type="sldNum" sz="quarter" idx="4"/>
          </p:nvPr>
        </p:nvSpPr>
        <p:spPr>
          <a:xfrm>
            <a:off x="11347638" y="6340471"/>
            <a:ext cx="280800" cy="144000"/>
          </a:xfrm>
          <a:prstGeom prst="rect">
            <a:avLst/>
          </a:prstGeom>
        </p:spPr>
        <p:txBody>
          <a:bodyPr vert="horz" lIns="0" tIns="0" rIns="0" bIns="0" rtlCol="0" anchor="t"/>
          <a:lstStyle>
            <a:lvl1pPr algn="r">
              <a:defRPr sz="1000" b="1">
                <a:solidFill>
                  <a:schemeClr val="tx1"/>
                </a:solidFill>
              </a:defRPr>
            </a:lvl1pPr>
          </a:lstStyle>
          <a:p>
            <a:fld id="{42B424FB-C8CA-40D0-9E9F-83B6197CB6E7}" type="slidenum">
              <a:rPr lang="en-US" smtClean="0"/>
              <a:pPr/>
              <a:t>‹Nr.›</a:t>
            </a:fld>
            <a:endParaRPr lang="en-US"/>
          </a:p>
        </p:txBody>
      </p:sp>
    </p:spTree>
    <p:extLst>
      <p:ext uri="{BB962C8B-B14F-4D97-AF65-F5344CB8AC3E}">
        <p14:creationId xmlns:p14="http://schemas.microsoft.com/office/powerpoint/2010/main" val="391651412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Lst>
  <p:hf hdr="0"/>
  <p:txStyles>
    <p:titleStyle>
      <a:lvl1pPr algn="l" defTabSz="914400" rtl="0" eaLnBrk="1" latinLnBrk="0" hangingPunct="1">
        <a:spcBef>
          <a:spcPct val="0"/>
        </a:spcBef>
        <a:buNone/>
        <a:defRPr sz="2700" b="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819">
          <p15:clr>
            <a:srgbClr val="A4A3A4"/>
          </p15:clr>
        </p15:guide>
        <p15:guide id="3" pos="930">
          <p15:clr>
            <a:srgbClr val="A4A3A4"/>
          </p15:clr>
        </p15:guide>
        <p15:guide id="4" pos="1411">
          <p15:clr>
            <a:srgbClr val="A4A3A4"/>
          </p15:clr>
        </p15:guide>
        <p15:guide id="5" pos="1524">
          <p15:clr>
            <a:srgbClr val="A4A3A4"/>
          </p15:clr>
        </p15:guide>
        <p15:guide id="6" pos="2002">
          <p15:clr>
            <a:srgbClr val="A4A3A4"/>
          </p15:clr>
        </p15:guide>
        <p15:guide id="7" pos="2118">
          <p15:clr>
            <a:srgbClr val="A4A3A4"/>
          </p15:clr>
        </p15:guide>
        <p15:guide id="8" pos="2592">
          <p15:clr>
            <a:srgbClr val="A4A3A4"/>
          </p15:clr>
        </p15:guide>
        <p15:guide id="9" pos="2705">
          <p15:clr>
            <a:srgbClr val="A4A3A4"/>
          </p15:clr>
        </p15:guide>
        <p15:guide id="10" pos="3184">
          <p15:clr>
            <a:srgbClr val="A4A3A4"/>
          </p15:clr>
        </p15:guide>
        <p15:guide id="11" pos="3300">
          <p15:clr>
            <a:srgbClr val="A4A3A4"/>
          </p15:clr>
        </p15:guide>
        <p15:guide id="12" pos="3776">
          <p15:clr>
            <a:srgbClr val="A4A3A4"/>
          </p15:clr>
        </p15:guide>
        <p15:guide id="13" pos="3889">
          <p15:clr>
            <a:srgbClr val="A4A3A4"/>
          </p15:clr>
        </p15:guide>
        <p15:guide id="14" pos="4368">
          <p15:clr>
            <a:srgbClr val="A4A3A4"/>
          </p15:clr>
        </p15:guide>
        <p15:guide id="15" pos="4481">
          <p15:clr>
            <a:srgbClr val="A4A3A4"/>
          </p15:clr>
        </p15:guide>
        <p15:guide id="16" pos="4959">
          <p15:clr>
            <a:srgbClr val="A4A3A4"/>
          </p15:clr>
        </p15:guide>
        <p15:guide id="17" pos="5075">
          <p15:clr>
            <a:srgbClr val="A4A3A4"/>
          </p15:clr>
        </p15:guide>
        <p15:guide id="18" pos="5551">
          <p15:clr>
            <a:srgbClr val="A4A3A4"/>
          </p15:clr>
        </p15:guide>
        <p15:guide id="19" pos="5667">
          <p15:clr>
            <a:srgbClr val="A4A3A4"/>
          </p15:clr>
        </p15:guide>
        <p15:guide id="20" pos="6143">
          <p15:clr>
            <a:srgbClr val="A4A3A4"/>
          </p15:clr>
        </p15:guide>
        <p15:guide id="21" pos="6254">
          <p15:clr>
            <a:srgbClr val="A4A3A4"/>
          </p15:clr>
        </p15:guide>
        <p15:guide id="22" pos="6734">
          <p15:clr>
            <a:srgbClr val="A4A3A4"/>
          </p15:clr>
        </p15:guide>
        <p15:guide id="23" pos="6846">
          <p15:clr>
            <a:srgbClr val="A4A3A4"/>
          </p15:clr>
        </p15:guide>
        <p15:guide id="24" pos="7325">
          <p15:clr>
            <a:srgbClr val="F26B43"/>
          </p15:clr>
        </p15:guide>
        <p15:guide id="26" orient="horz" pos="3902">
          <p15:clr>
            <a:srgbClr val="F26B43"/>
          </p15:clr>
        </p15:guide>
        <p15:guide id="27" orient="horz" pos="663">
          <p15:clr>
            <a:srgbClr val="A4A3A4"/>
          </p15:clr>
        </p15:guide>
        <p15:guide id="28" orient="horz" pos="1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4.xml"/><Relationship Id="rId1" Type="http://schemas.openxmlformats.org/officeDocument/2006/relationships/tags" Target="../tags/tag70.xml"/><Relationship Id="rId5" Type="http://schemas.openxmlformats.org/officeDocument/2006/relationships/image" Target="../media/image7.pn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2.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3.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4.xml"/><Relationship Id="rId5" Type="http://schemas.openxmlformats.org/officeDocument/2006/relationships/image" Target="../media/image9.pn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3.bin"/><Relationship Id="rId7" Type="http://schemas.openxmlformats.org/officeDocument/2006/relationships/image" Target="../media/image10.jpeg"/><Relationship Id="rId2" Type="http://schemas.openxmlformats.org/officeDocument/2006/relationships/slideLayout" Target="../slideLayouts/slideLayout57.xml"/><Relationship Id="rId1" Type="http://schemas.openxmlformats.org/officeDocument/2006/relationships/tags" Target="../tags/tag75.xml"/><Relationship Id="rId6" Type="http://schemas.microsoft.com/office/2007/relationships/hdphoto" Target="../media/hdphoto1.wdp"/><Relationship Id="rId5" Type="http://schemas.openxmlformats.org/officeDocument/2006/relationships/image" Target="../media/image8.pn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6.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57.xml"/><Relationship Id="rId1" Type="http://schemas.openxmlformats.org/officeDocument/2006/relationships/tags" Target="../tags/tag77.xml"/><Relationship Id="rId5" Type="http://schemas.openxmlformats.org/officeDocument/2006/relationships/image" Target="../media/image13.png"/><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5.jpeg"/><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image" Target="../media/image14.emf"/><Relationship Id="rId5" Type="http://schemas.openxmlformats.org/officeDocument/2006/relationships/oleObject" Target="../embeddings/oleObject65.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A59D413-DE11-37EC-DEF9-19B882C3DF21}"/>
              </a:ext>
            </a:extLst>
          </p:cNvPr>
          <p:cNvGraphicFramePr>
            <a:graphicFrameLocks/>
          </p:cNvGraphicFramePr>
          <p:nvPr>
            <p:custDataLst>
              <p:tags r:id="rId1"/>
            </p:custDataLst>
            <p:extLst>
              <p:ext uri="{D42A27DB-BD31-4B8C-83A1-F6EECF244321}">
                <p14:modId xmlns:p14="http://schemas.microsoft.com/office/powerpoint/2010/main" val="337558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CA59D413-DE11-37EC-DEF9-19B882C3DF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F82CF4-F436-7AEE-BFF3-374881A40F1C}"/>
              </a:ext>
            </a:extLst>
          </p:cNvPr>
          <p:cNvSpPr>
            <a:spLocks noGrp="1"/>
          </p:cNvSpPr>
          <p:nvPr>
            <p:ph type="ctrTitle"/>
          </p:nvPr>
        </p:nvSpPr>
        <p:spPr>
          <a:xfrm>
            <a:off x="540000" y="2160000"/>
            <a:ext cx="6394200" cy="2160000"/>
          </a:xfrm>
        </p:spPr>
        <p:txBody>
          <a:bodyPr vert="horz" rIns="0"/>
          <a:lstStyle/>
          <a:p>
            <a:r>
              <a:rPr lang="en-US" dirty="0"/>
              <a:t>Identifying the </a:t>
            </a:r>
            <a:br>
              <a:rPr lang="en-US" dirty="0"/>
            </a:br>
            <a:r>
              <a:rPr lang="en-US" dirty="0"/>
              <a:t>causes of leg-length discrepancy</a:t>
            </a:r>
          </a:p>
        </p:txBody>
      </p:sp>
      <p:sp>
        <p:nvSpPr>
          <p:cNvPr id="3" name="Subtitle 2">
            <a:extLst>
              <a:ext uri="{FF2B5EF4-FFF2-40B4-BE49-F238E27FC236}">
                <a16:creationId xmlns:a16="http://schemas.microsoft.com/office/drawing/2014/main" id="{830E4591-DF6C-59DE-0E67-9CBCEB86D592}"/>
              </a:ext>
            </a:extLst>
          </p:cNvPr>
          <p:cNvSpPr>
            <a:spLocks noGrp="1"/>
          </p:cNvSpPr>
          <p:nvPr>
            <p:ph type="subTitle" idx="1"/>
          </p:nvPr>
        </p:nvSpPr>
        <p:spPr>
          <a:xfrm>
            <a:off x="540000" y="4320000"/>
            <a:ext cx="6394199" cy="949745"/>
          </a:xfrm>
        </p:spPr>
        <p:txBody>
          <a:bodyPr/>
          <a:lstStyle/>
          <a:p>
            <a:r>
              <a:rPr lang="en-US"/>
              <a:t>Multitom Rax True2scale Body Scan</a:t>
            </a:r>
            <a:r>
              <a:rPr lang="en-US" baseline="30000"/>
              <a:t>1</a:t>
            </a:r>
            <a:r>
              <a:rPr lang="en-US"/>
              <a:t> clinical case</a:t>
            </a:r>
            <a:br>
              <a:rPr lang="en-US"/>
            </a:br>
            <a:r>
              <a:rPr lang="en-US"/>
              <a:t>Orthopedic Hospital Schloss Werneck, Germany</a:t>
            </a:r>
          </a:p>
        </p:txBody>
      </p:sp>
      <p:pic>
        <p:nvPicPr>
          <p:cNvPr id="10" name="Picture Placeholder 9">
            <a:extLst>
              <a:ext uri="{FF2B5EF4-FFF2-40B4-BE49-F238E27FC236}">
                <a16:creationId xmlns:a16="http://schemas.microsoft.com/office/drawing/2014/main" id="{78793F1B-9A18-CAE5-106B-41B4885253CA}"/>
              </a:ext>
            </a:extLst>
          </p:cNvPr>
          <p:cNvPicPr>
            <a:picLocks noGrp="1" noChangeAspect="1"/>
          </p:cNvPicPr>
          <p:nvPr>
            <p:ph type="pic" sz="quarter" idx="12"/>
          </p:nvPr>
        </p:nvPicPr>
        <p:blipFill rotWithShape="1">
          <a:blip r:embed="rId5"/>
          <a:srcRect l="-59061" r="-59061"/>
          <a:stretch>
            <a:fillRect/>
          </a:stretch>
        </p:blipFill>
        <p:spPr bwMode="auto">
          <a:xfrm>
            <a:off x="7115174" y="-2"/>
            <a:ext cx="5052825" cy="6858001"/>
          </a:xfrm>
          <a:prstGeom prst="rect">
            <a:avLst/>
          </a:prstGeom>
          <a:solidFill>
            <a:schemeClr val="tx1"/>
          </a:solidFill>
        </p:spPr>
      </p:pic>
      <p:sp>
        <p:nvSpPr>
          <p:cNvPr id="20" name="Rechteck 11">
            <a:extLst>
              <a:ext uri="{FF2B5EF4-FFF2-40B4-BE49-F238E27FC236}">
                <a16:creationId xmlns:a16="http://schemas.microsoft.com/office/drawing/2014/main" id="{9690766D-3CB3-EDCC-D02F-A5DCD314AB89}"/>
              </a:ext>
            </a:extLst>
          </p:cNvPr>
          <p:cNvSpPr>
            <a:spLocks/>
          </p:cNvSpPr>
          <p:nvPr/>
        </p:nvSpPr>
        <p:spPr>
          <a:xfrm>
            <a:off x="540000" y="6509582"/>
            <a:ext cx="5322415" cy="153888"/>
          </a:xfrm>
          <a:prstGeom prst="rect">
            <a:avLst/>
          </a:prstGeom>
        </p:spPr>
        <p:txBody>
          <a:bodyPr vert="horz" lIns="0" tIns="0" rIns="0" bIns="0" rtlCol="0" anchor="b" anchorCtr="0">
            <a:spAutoFit/>
          </a:bodyPr>
          <a:lstStyle/>
          <a:p>
            <a:r>
              <a:rPr lang="en-US" sz="1000"/>
              <a:t>1 Option</a:t>
            </a:r>
          </a:p>
        </p:txBody>
      </p:sp>
      <p:sp>
        <p:nvSpPr>
          <p:cNvPr id="6" name="Date Placeholder 5">
            <a:extLst>
              <a:ext uri="{FF2B5EF4-FFF2-40B4-BE49-F238E27FC236}">
                <a16:creationId xmlns:a16="http://schemas.microsoft.com/office/drawing/2014/main" id="{6A0A7C1E-A7B3-EFB9-0462-1CBFF90B348F}"/>
              </a:ext>
            </a:extLst>
          </p:cNvPr>
          <p:cNvSpPr>
            <a:spLocks noGrp="1"/>
          </p:cNvSpPr>
          <p:nvPr>
            <p:ph type="dt" sz="half" idx="13"/>
          </p:nvPr>
        </p:nvSpPr>
        <p:spPr>
          <a:xfrm>
            <a:off x="8057238" y="6519470"/>
            <a:ext cx="3571200" cy="144000"/>
          </a:xfrm>
        </p:spPr>
        <p:txBody>
          <a:bodyPr/>
          <a:lstStyle/>
          <a:p>
            <a:r>
              <a:rPr lang="en-US">
                <a:solidFill>
                  <a:schemeClr val="bg1"/>
                </a:solidFill>
              </a:rPr>
              <a:t>Unrestricted © Siemens Healthineers, 2026</a:t>
            </a:r>
          </a:p>
        </p:txBody>
      </p:sp>
      <p:sp>
        <p:nvSpPr>
          <p:cNvPr id="7" name="Footer Placeholder 6">
            <a:extLst>
              <a:ext uri="{FF2B5EF4-FFF2-40B4-BE49-F238E27FC236}">
                <a16:creationId xmlns:a16="http://schemas.microsoft.com/office/drawing/2014/main" id="{63B6E04C-85D0-125D-8115-51080B9613E4}"/>
              </a:ext>
            </a:extLst>
          </p:cNvPr>
          <p:cNvSpPr>
            <a:spLocks noGrp="1"/>
          </p:cNvSpPr>
          <p:nvPr>
            <p:ph type="ftr" sz="quarter" idx="14"/>
          </p:nvPr>
        </p:nvSpPr>
        <p:spPr/>
        <p:txBody>
          <a:bodyPr/>
          <a:lstStyle/>
          <a:p>
            <a:r>
              <a:rPr lang="en-US">
                <a:solidFill>
                  <a:schemeClr val="bg1"/>
                </a:solidFill>
              </a:rPr>
              <a:t>SHS DI XP</a:t>
            </a:r>
          </a:p>
        </p:txBody>
      </p:sp>
      <p:sp>
        <p:nvSpPr>
          <p:cNvPr id="8" name="Slide Number Placeholder 7">
            <a:extLst>
              <a:ext uri="{FF2B5EF4-FFF2-40B4-BE49-F238E27FC236}">
                <a16:creationId xmlns:a16="http://schemas.microsoft.com/office/drawing/2014/main" id="{4D747F06-1A9F-79AF-D124-2043D2A1B38C}"/>
              </a:ext>
            </a:extLst>
          </p:cNvPr>
          <p:cNvSpPr>
            <a:spLocks noGrp="1"/>
          </p:cNvSpPr>
          <p:nvPr>
            <p:ph type="sldNum" sz="quarter" idx="15"/>
          </p:nvPr>
        </p:nvSpPr>
        <p:spPr/>
        <p:txBody>
          <a:bodyPr/>
          <a:lstStyle/>
          <a:p>
            <a:fld id="{42B424FB-C8CA-40D0-9E9F-83B6197CB6E7}" type="slidenum">
              <a:rPr lang="en-US" smtClean="0">
                <a:solidFill>
                  <a:schemeClr val="bg1"/>
                </a:solidFill>
              </a:rPr>
              <a:pPr/>
              <a:t>1</a:t>
            </a:fld>
            <a:endParaRPr lang="en-US">
              <a:solidFill>
                <a:schemeClr val="bg1"/>
              </a:solidFill>
            </a:endParaRPr>
          </a:p>
        </p:txBody>
      </p:sp>
      <p:sp>
        <p:nvSpPr>
          <p:cNvPr id="5" name="Textfeld 7">
            <a:extLst>
              <a:ext uri="{FF2B5EF4-FFF2-40B4-BE49-F238E27FC236}">
                <a16:creationId xmlns:a16="http://schemas.microsoft.com/office/drawing/2014/main" id="{FD0CF668-AA53-DB2A-CF15-BE9CAEF21445}"/>
              </a:ext>
            </a:extLst>
          </p:cNvPr>
          <p:cNvSpPr txBox="1">
            <a:spLocks/>
          </p:cNvSpPr>
          <p:nvPr/>
        </p:nvSpPr>
        <p:spPr>
          <a:xfrm>
            <a:off x="10447492" y="6040537"/>
            <a:ext cx="1180946" cy="153888"/>
          </a:xfrm>
          <a:prstGeom prst="rect">
            <a:avLst/>
          </a:prstGeom>
          <a:noFill/>
        </p:spPr>
        <p:txBody>
          <a:bodyPr wrap="square" lIns="0" tIns="0" rIns="0" bIns="0" rtlCol="0" anchor="t">
            <a:spAutoFit/>
          </a:bodyPr>
          <a:lstStyle/>
          <a:p>
            <a:pPr algn="r"/>
            <a:r>
              <a:rPr lang="en-US" sz="1000">
                <a:solidFill>
                  <a:schemeClr val="bg1"/>
                </a:solidFill>
              </a:rPr>
              <a:t>StudyID: 5aag660 </a:t>
            </a:r>
          </a:p>
        </p:txBody>
      </p:sp>
    </p:spTree>
    <p:extLst>
      <p:ext uri="{BB962C8B-B14F-4D97-AF65-F5344CB8AC3E}">
        <p14:creationId xmlns:p14="http://schemas.microsoft.com/office/powerpoint/2010/main" val="157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3620-DE2A-4FAF-E046-515A29DBA75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187909E-3CC9-4D5F-9E21-CD70438119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1187909E-3CC9-4D5F-9E21-CD70438119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53DE4A4-6970-1F38-DC5B-58635AAE895A}"/>
              </a:ext>
            </a:extLst>
          </p:cNvPr>
          <p:cNvSpPr>
            <a:spLocks noGrp="1"/>
          </p:cNvSpPr>
          <p:nvPr>
            <p:ph type="title"/>
          </p:nvPr>
        </p:nvSpPr>
        <p:spPr/>
        <p:txBody>
          <a:bodyPr vert="horz" rIns="0"/>
          <a:lstStyle/>
          <a:p>
            <a:r>
              <a:rPr lang="en-US"/>
              <a:t>Background</a:t>
            </a:r>
            <a:br>
              <a:rPr lang="en-US"/>
            </a:br>
            <a:r>
              <a:rPr lang="en-US">
                <a:solidFill>
                  <a:schemeClr val="tx1"/>
                </a:solidFill>
              </a:rPr>
              <a:t>Total hip arthroplasty (THA)</a:t>
            </a:r>
          </a:p>
        </p:txBody>
      </p:sp>
      <p:sp>
        <p:nvSpPr>
          <p:cNvPr id="3" name="Text Placeholder 2">
            <a:extLst>
              <a:ext uri="{FF2B5EF4-FFF2-40B4-BE49-F238E27FC236}">
                <a16:creationId xmlns:a16="http://schemas.microsoft.com/office/drawing/2014/main" id="{3904D586-7547-B9C3-ED80-882261BA8983}"/>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DB47BCBE-24DE-9E72-33A2-0556448BCA1C}"/>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F95C59A-4F05-86B1-6A61-74A0DDF54A09}"/>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1C2871FD-5F0E-BFF4-BBA1-85BE2CADF9D0}"/>
              </a:ext>
            </a:extLst>
          </p:cNvPr>
          <p:cNvSpPr>
            <a:spLocks noGrp="1"/>
          </p:cNvSpPr>
          <p:nvPr>
            <p:ph type="sldNum" sz="quarter" idx="18"/>
          </p:nvPr>
        </p:nvSpPr>
        <p:spPr/>
        <p:txBody>
          <a:bodyPr/>
          <a:lstStyle/>
          <a:p>
            <a:fld id="{42B424FB-C8CA-40D0-9E9F-83B6197CB6E7}" type="slidenum">
              <a:rPr lang="en-US" smtClean="0"/>
              <a:pPr/>
              <a:t>2</a:t>
            </a:fld>
            <a:endParaRPr lang="en-US" b="1"/>
          </a:p>
        </p:txBody>
      </p:sp>
      <p:sp>
        <p:nvSpPr>
          <p:cNvPr id="8" name="Inhaltsplatzhalter 7">
            <a:extLst>
              <a:ext uri="{FF2B5EF4-FFF2-40B4-BE49-F238E27FC236}">
                <a16:creationId xmlns:a16="http://schemas.microsoft.com/office/drawing/2014/main" id="{92E3D68A-B77B-34AB-EDD5-C0A0E3493BC6}"/>
              </a:ext>
            </a:extLst>
          </p:cNvPr>
          <p:cNvSpPr txBox="1">
            <a:spLocks/>
          </p:cNvSpPr>
          <p:nvPr/>
        </p:nvSpPr>
        <p:spPr>
          <a:xfrm>
            <a:off x="539749" y="1619250"/>
            <a:ext cx="545465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 procedure to plan THA</a:t>
            </a:r>
            <a:r>
              <a:rPr lang="en-US" sz="2000" baseline="30000">
                <a:solidFill>
                  <a:schemeClr val="tx2"/>
                </a:solidFill>
              </a:rPr>
              <a:t>1</a:t>
            </a:r>
          </a:p>
        </p:txBody>
      </p:sp>
      <p:sp>
        <p:nvSpPr>
          <p:cNvPr id="9" name="Inhaltsplatzhalter 7">
            <a:extLst>
              <a:ext uri="{FF2B5EF4-FFF2-40B4-BE49-F238E27FC236}">
                <a16:creationId xmlns:a16="http://schemas.microsoft.com/office/drawing/2014/main" id="{A7AB3BB8-BE90-190A-7BF6-E6003AFF1272}"/>
              </a:ext>
            </a:extLst>
          </p:cNvPr>
          <p:cNvSpPr txBox="1">
            <a:spLocks/>
          </p:cNvSpPr>
          <p:nvPr/>
        </p:nvSpPr>
        <p:spPr>
          <a:xfrm>
            <a:off x="539749" y="2107027"/>
            <a:ext cx="5454651" cy="69249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X-ray image acquisition: Pelvis overview</a:t>
            </a:r>
          </a:p>
          <a:p>
            <a:pPr marL="180000" lvl="3" indent="-180000">
              <a:spcAft>
                <a:spcPts val="300"/>
              </a:spcAft>
              <a:buClr>
                <a:schemeClr val="tx1"/>
              </a:buClr>
            </a:pPr>
            <a:r>
              <a:rPr lang="en-US" sz="1200"/>
              <a:t>Lying or weight-bearing (optimal)</a:t>
            </a:r>
          </a:p>
          <a:p>
            <a:pPr marL="180000" lvl="3" indent="-180000">
              <a:spcAft>
                <a:spcPts val="300"/>
              </a:spcAft>
              <a:buClr>
                <a:schemeClr val="tx1"/>
              </a:buClr>
            </a:pPr>
            <a:r>
              <a:rPr lang="en-US" sz="1200"/>
              <a:t>Acquired in </a:t>
            </a:r>
            <a:r>
              <a:rPr lang="en-US" sz="1200" err="1"/>
              <a:t>a.P.</a:t>
            </a:r>
            <a:r>
              <a:rPr lang="en-US" sz="1200"/>
              <a:t> or including a second view lat.</a:t>
            </a:r>
          </a:p>
        </p:txBody>
      </p:sp>
      <p:sp>
        <p:nvSpPr>
          <p:cNvPr id="11" name="Inhaltsplatzhalter 7">
            <a:extLst>
              <a:ext uri="{FF2B5EF4-FFF2-40B4-BE49-F238E27FC236}">
                <a16:creationId xmlns:a16="http://schemas.microsoft.com/office/drawing/2014/main" id="{7AA2CBB5-09C5-FE44-37D0-BFBC689DD52B}"/>
              </a:ext>
            </a:extLst>
          </p:cNvPr>
          <p:cNvSpPr txBox="1">
            <a:spLocks/>
          </p:cNvSpPr>
          <p:nvPr/>
        </p:nvSpPr>
        <p:spPr>
          <a:xfrm>
            <a:off x="539749" y="4729741"/>
            <a:ext cx="5454651" cy="1061829"/>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Disadvantages</a:t>
            </a:r>
          </a:p>
          <a:p>
            <a:pPr marL="180000" lvl="3" indent="-180000">
              <a:spcAft>
                <a:spcPts val="300"/>
              </a:spcAft>
              <a:buClr>
                <a:schemeClr val="tx1"/>
              </a:buClr>
            </a:pPr>
            <a:r>
              <a:rPr lang="en-US" sz="1200"/>
              <a:t>Only indirect measurement of leg-length possible </a:t>
            </a:r>
            <a:br>
              <a:rPr lang="en-US" sz="1200"/>
            </a:br>
            <a:r>
              <a:rPr lang="en-US" sz="1200"/>
              <a:t>(true length only measurable with whole leg image)</a:t>
            </a:r>
          </a:p>
          <a:p>
            <a:pPr marL="180000" lvl="3" indent="-180000">
              <a:spcAft>
                <a:spcPts val="300"/>
              </a:spcAft>
              <a:buClr>
                <a:schemeClr val="tx1"/>
              </a:buClr>
            </a:pPr>
            <a:r>
              <a:rPr lang="en-US" sz="1200"/>
              <a:t>If additional CT acquisition is done (i.e., for 3D preoperative planning), </a:t>
            </a:r>
            <a:br>
              <a:rPr lang="en-US" sz="1200"/>
            </a:br>
            <a:r>
              <a:rPr lang="en-US" sz="1200"/>
              <a:t>patient is not in weight-bearing position</a:t>
            </a:r>
          </a:p>
        </p:txBody>
      </p:sp>
      <p:sp>
        <p:nvSpPr>
          <p:cNvPr id="12" name="Inhaltsplatzhalter 7">
            <a:extLst>
              <a:ext uri="{FF2B5EF4-FFF2-40B4-BE49-F238E27FC236}">
                <a16:creationId xmlns:a16="http://schemas.microsoft.com/office/drawing/2014/main" id="{24EC02BB-60CF-583C-4FFF-620B730A1E5A}"/>
              </a:ext>
            </a:extLst>
          </p:cNvPr>
          <p:cNvSpPr txBox="1">
            <a:spLocks/>
          </p:cNvSpPr>
          <p:nvPr/>
        </p:nvSpPr>
        <p:spPr>
          <a:xfrm>
            <a:off x="539749" y="2979524"/>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a:t>Measurements to plan THA (incl. resulting leg-length)</a:t>
            </a:r>
            <a:endParaRPr lang="en-US" sz="1200"/>
          </a:p>
        </p:txBody>
      </p:sp>
      <p:sp>
        <p:nvSpPr>
          <p:cNvPr id="13" name="Inhaltsplatzhalter 7">
            <a:extLst>
              <a:ext uri="{FF2B5EF4-FFF2-40B4-BE49-F238E27FC236}">
                <a16:creationId xmlns:a16="http://schemas.microsoft.com/office/drawing/2014/main" id="{D9CE68CB-21A5-BB76-3615-AA81D837F8B8}"/>
              </a:ext>
            </a:extLst>
          </p:cNvPr>
          <p:cNvSpPr txBox="1">
            <a:spLocks/>
          </p:cNvSpPr>
          <p:nvPr/>
        </p:nvSpPr>
        <p:spPr>
          <a:xfrm>
            <a:off x="914400" y="3297745"/>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Reference line within the pelvis, </a:t>
            </a:r>
            <a:br>
              <a:rPr lang="en-US" sz="1200"/>
            </a:br>
            <a:r>
              <a:rPr lang="en-US" sz="1200"/>
              <a:t>e.g., at the pelvic teardrop</a:t>
            </a:r>
          </a:p>
        </p:txBody>
      </p:sp>
      <p:sp>
        <p:nvSpPr>
          <p:cNvPr id="14" name="Inhaltsplatzhalter 7">
            <a:extLst>
              <a:ext uri="{FF2B5EF4-FFF2-40B4-BE49-F238E27FC236}">
                <a16:creationId xmlns:a16="http://schemas.microsoft.com/office/drawing/2014/main" id="{D31945AD-7D16-7629-378D-19FFE9D3D5C5}"/>
              </a:ext>
            </a:extLst>
          </p:cNvPr>
          <p:cNvSpPr txBox="1">
            <a:spLocks/>
          </p:cNvSpPr>
          <p:nvPr/>
        </p:nvSpPr>
        <p:spPr>
          <a:xfrm>
            <a:off x="914400" y="3739077"/>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Parallel to the reference line, a second line is placed </a:t>
            </a:r>
            <a:br>
              <a:rPr lang="en-US" sz="1200"/>
            </a:br>
            <a:r>
              <a:rPr lang="en-US" sz="1200"/>
              <a:t>at the femoral bone, e.g., at the greater trochanter</a:t>
            </a:r>
          </a:p>
        </p:txBody>
      </p:sp>
      <p:sp>
        <p:nvSpPr>
          <p:cNvPr id="15" name="Inhaltsplatzhalter 7">
            <a:extLst>
              <a:ext uri="{FF2B5EF4-FFF2-40B4-BE49-F238E27FC236}">
                <a16:creationId xmlns:a16="http://schemas.microsoft.com/office/drawing/2014/main" id="{6CDC566D-85FC-313F-23B1-252351B8EA22}"/>
              </a:ext>
            </a:extLst>
          </p:cNvPr>
          <p:cNvSpPr txBox="1">
            <a:spLocks/>
          </p:cNvSpPr>
          <p:nvPr/>
        </p:nvSpPr>
        <p:spPr>
          <a:xfrm>
            <a:off x="914400" y="4180409"/>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If the parallel line does not align with both reference points, </a:t>
            </a:r>
            <a:br>
              <a:rPr lang="en-US" sz="1200"/>
            </a:br>
            <a:r>
              <a:rPr lang="en-US" sz="1200"/>
              <a:t>the parallel difference is set equal to the leg-length discrepancy</a:t>
            </a:r>
          </a:p>
        </p:txBody>
      </p:sp>
      <p:sp>
        <p:nvSpPr>
          <p:cNvPr id="16" name="Oval 15">
            <a:extLst>
              <a:ext uri="{FF2B5EF4-FFF2-40B4-BE49-F238E27FC236}">
                <a16:creationId xmlns:a16="http://schemas.microsoft.com/office/drawing/2014/main" id="{A5828B26-78D3-99B1-6B83-4F691AF7A752}"/>
              </a:ext>
            </a:extLst>
          </p:cNvPr>
          <p:cNvSpPr>
            <a:spLocks/>
          </p:cNvSpPr>
          <p:nvPr/>
        </p:nvSpPr>
        <p:spPr>
          <a:xfrm>
            <a:off x="539750" y="3297745"/>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17" name="Oval 16">
            <a:extLst>
              <a:ext uri="{FF2B5EF4-FFF2-40B4-BE49-F238E27FC236}">
                <a16:creationId xmlns:a16="http://schemas.microsoft.com/office/drawing/2014/main" id="{D0C9D2C2-1598-2BBA-A0CE-F7B9DBDD2F31}"/>
              </a:ext>
            </a:extLst>
          </p:cNvPr>
          <p:cNvSpPr>
            <a:spLocks/>
          </p:cNvSpPr>
          <p:nvPr/>
        </p:nvSpPr>
        <p:spPr>
          <a:xfrm>
            <a:off x="539750" y="3729745"/>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18" name="Oval 17">
            <a:extLst>
              <a:ext uri="{FF2B5EF4-FFF2-40B4-BE49-F238E27FC236}">
                <a16:creationId xmlns:a16="http://schemas.microsoft.com/office/drawing/2014/main" id="{6689BDFD-8236-9064-D6AC-8C1B3DA3B88A}"/>
              </a:ext>
            </a:extLst>
          </p:cNvPr>
          <p:cNvSpPr>
            <a:spLocks/>
          </p:cNvSpPr>
          <p:nvPr/>
        </p:nvSpPr>
        <p:spPr>
          <a:xfrm>
            <a:off x="539750" y="4180409"/>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cxnSp>
        <p:nvCxnSpPr>
          <p:cNvPr id="21" name="Straight Connector 20">
            <a:extLst>
              <a:ext uri="{FF2B5EF4-FFF2-40B4-BE49-F238E27FC236}">
                <a16:creationId xmlns:a16="http://schemas.microsoft.com/office/drawing/2014/main" id="{046C91A8-9059-22FE-76E1-CC9B27717EE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47" name="Grafik 124">
            <a:extLst>
              <a:ext uri="{FF2B5EF4-FFF2-40B4-BE49-F238E27FC236}">
                <a16:creationId xmlns:a16="http://schemas.microsoft.com/office/drawing/2014/main" id="{0DBA90CC-92BE-95FA-93D6-28B0FA67381A}"/>
              </a:ext>
            </a:extLst>
          </p:cNvPr>
          <p:cNvGrpSpPr/>
          <p:nvPr/>
        </p:nvGrpSpPr>
        <p:grpSpPr>
          <a:xfrm>
            <a:off x="6175374" y="1619250"/>
            <a:ext cx="5453063" cy="4575177"/>
            <a:chOff x="7590503" y="1161705"/>
            <a:chExt cx="3582929" cy="2956114"/>
          </a:xfrm>
        </p:grpSpPr>
        <p:sp>
          <p:nvSpPr>
            <p:cNvPr id="58" name="Freihandform: Form 12">
              <a:extLst>
                <a:ext uri="{FF2B5EF4-FFF2-40B4-BE49-F238E27FC236}">
                  <a16:creationId xmlns:a16="http://schemas.microsoft.com/office/drawing/2014/main" id="{3CC57F0C-A080-69C0-5247-E1FB909127DB}"/>
                </a:ext>
              </a:extLst>
            </p:cNvPr>
            <p:cNvSpPr/>
            <p:nvPr/>
          </p:nvSpPr>
          <p:spPr>
            <a:xfrm>
              <a:off x="7590503" y="1161705"/>
              <a:ext cx="3582929" cy="2956114"/>
            </a:xfrm>
            <a:custGeom>
              <a:avLst/>
              <a:gdLst>
                <a:gd name="connsiteX0" fmla="*/ 0 w 3482260"/>
                <a:gd name="connsiteY0" fmla="*/ 0 h 2452608"/>
                <a:gd name="connsiteX1" fmla="*/ 3482261 w 3482260"/>
                <a:gd name="connsiteY1" fmla="*/ 0 h 2452608"/>
                <a:gd name="connsiteX2" fmla="*/ 3482261 w 3482260"/>
                <a:gd name="connsiteY2" fmla="*/ 2452609 h 2452608"/>
                <a:gd name="connsiteX3" fmla="*/ 0 w 3482260"/>
                <a:gd name="connsiteY3" fmla="*/ 2452609 h 2452608"/>
              </a:gdLst>
              <a:ahLst/>
              <a:cxnLst>
                <a:cxn ang="0">
                  <a:pos x="connsiteX0" y="connsiteY0"/>
                </a:cxn>
                <a:cxn ang="0">
                  <a:pos x="connsiteX1" y="connsiteY1"/>
                </a:cxn>
                <a:cxn ang="0">
                  <a:pos x="connsiteX2" y="connsiteY2"/>
                </a:cxn>
                <a:cxn ang="0">
                  <a:pos x="connsiteX3" y="connsiteY3"/>
                </a:cxn>
              </a:cxnLst>
              <a:rect l="l" t="t" r="r" b="b"/>
              <a:pathLst>
                <a:path w="3482260" h="2452608">
                  <a:moveTo>
                    <a:pt x="0" y="0"/>
                  </a:moveTo>
                  <a:lnTo>
                    <a:pt x="3482261" y="0"/>
                  </a:lnTo>
                  <a:lnTo>
                    <a:pt x="3482261" y="2452609"/>
                  </a:lnTo>
                  <a:lnTo>
                    <a:pt x="0" y="2452609"/>
                  </a:lnTo>
                  <a:close/>
                </a:path>
              </a:pathLst>
            </a:custGeom>
            <a:solidFill>
              <a:srgbClr val="1B1B1B"/>
            </a:solidFill>
            <a:ln w="11706" cap="flat">
              <a:noFill/>
              <a:prstDash val="solid"/>
              <a:miter/>
            </a:ln>
          </p:spPr>
          <p:txBody>
            <a:bodyPr rtlCol="0" anchor="ctr"/>
            <a:lstStyle/>
            <a:p>
              <a:endParaRPr lang="en-US" noProof="0"/>
            </a:p>
          </p:txBody>
        </p:sp>
        <p:sp>
          <p:nvSpPr>
            <p:cNvPr id="59" name="Freihandform: Form 13">
              <a:extLst>
                <a:ext uri="{FF2B5EF4-FFF2-40B4-BE49-F238E27FC236}">
                  <a16:creationId xmlns:a16="http://schemas.microsoft.com/office/drawing/2014/main" id="{B72A5623-3E4D-8D45-3880-4A0F6739F80F}"/>
                </a:ext>
              </a:extLst>
            </p:cNvPr>
            <p:cNvSpPr/>
            <p:nvPr/>
          </p:nvSpPr>
          <p:spPr>
            <a:xfrm>
              <a:off x="9084716" y="2329080"/>
              <a:ext cx="493950" cy="285476"/>
            </a:xfrm>
            <a:custGeom>
              <a:avLst/>
              <a:gdLst>
                <a:gd name="connsiteX0" fmla="*/ 115192 w 493950"/>
                <a:gd name="connsiteY0" fmla="*/ 141126 h 285476"/>
                <a:gd name="connsiteX1" fmla="*/ 154686 w 493950"/>
                <a:gd name="connsiteY1" fmla="*/ 267929 h 285476"/>
                <a:gd name="connsiteX2" fmla="*/ 246917 w 493950"/>
                <a:gd name="connsiteY2" fmla="*/ 285390 h 285476"/>
                <a:gd name="connsiteX3" fmla="*/ 339147 w 493950"/>
                <a:gd name="connsiteY3" fmla="*/ 267929 h 285476"/>
                <a:gd name="connsiteX4" fmla="*/ 378758 w 493950"/>
                <a:gd name="connsiteY4" fmla="*/ 141126 h 285476"/>
                <a:gd name="connsiteX5" fmla="*/ 484232 w 493950"/>
                <a:gd name="connsiteY5" fmla="*/ 40223 h 285476"/>
                <a:gd name="connsiteX6" fmla="*/ 490794 w 493950"/>
                <a:gd name="connsiteY6" fmla="*/ 8230 h 285476"/>
                <a:gd name="connsiteX7" fmla="*/ 444621 w 493950"/>
                <a:gd name="connsiteY7" fmla="*/ 8230 h 285476"/>
                <a:gd name="connsiteX8" fmla="*/ 246917 w 493950"/>
                <a:gd name="connsiteY8" fmla="*/ 79483 h 285476"/>
                <a:gd name="connsiteX9" fmla="*/ 49213 w 493950"/>
                <a:gd name="connsiteY9" fmla="*/ 8230 h 285476"/>
                <a:gd name="connsiteX10" fmla="*/ 3156 w 493950"/>
                <a:gd name="connsiteY10" fmla="*/ 8230 h 285476"/>
                <a:gd name="connsiteX11" fmla="*/ 9719 w 493950"/>
                <a:gd name="connsiteY11" fmla="*/ 40223 h 285476"/>
                <a:gd name="connsiteX12" fmla="*/ 115192 w 493950"/>
                <a:gd name="connsiteY12" fmla="*/ 141126 h 2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76">
                  <a:moveTo>
                    <a:pt x="115192" y="141126"/>
                  </a:moveTo>
                  <a:cubicBezTo>
                    <a:pt x="134880" y="171127"/>
                    <a:pt x="121755" y="248123"/>
                    <a:pt x="154686" y="267929"/>
                  </a:cubicBezTo>
                  <a:cubicBezTo>
                    <a:pt x="187617" y="287734"/>
                    <a:pt x="246917" y="285390"/>
                    <a:pt x="246917" y="285390"/>
                  </a:cubicBezTo>
                  <a:cubicBezTo>
                    <a:pt x="246917" y="285390"/>
                    <a:pt x="306216" y="287617"/>
                    <a:pt x="339147" y="267929"/>
                  </a:cubicBezTo>
                  <a:cubicBezTo>
                    <a:pt x="372078" y="248240"/>
                    <a:pt x="358953" y="171127"/>
                    <a:pt x="378758" y="141126"/>
                  </a:cubicBezTo>
                  <a:cubicBezTo>
                    <a:pt x="398564" y="111125"/>
                    <a:pt x="465598" y="59091"/>
                    <a:pt x="484232" y="40223"/>
                  </a:cubicBezTo>
                  <a:cubicBezTo>
                    <a:pt x="494017" y="32640"/>
                    <a:pt x="496806" y="19052"/>
                    <a:pt x="490794" y="8230"/>
                  </a:cubicBezTo>
                  <a:cubicBezTo>
                    <a:pt x="490794" y="8230"/>
                    <a:pt x="473567" y="-10170"/>
                    <a:pt x="444621" y="8230"/>
                  </a:cubicBezTo>
                  <a:cubicBezTo>
                    <a:pt x="415674" y="26629"/>
                    <a:pt x="333874" y="79483"/>
                    <a:pt x="246917" y="79483"/>
                  </a:cubicBezTo>
                  <a:cubicBezTo>
                    <a:pt x="159960" y="79483"/>
                    <a:pt x="78276" y="26746"/>
                    <a:pt x="49213" y="8230"/>
                  </a:cubicBezTo>
                  <a:cubicBezTo>
                    <a:pt x="20149" y="-10287"/>
                    <a:pt x="3156" y="8230"/>
                    <a:pt x="3156" y="8230"/>
                  </a:cubicBezTo>
                  <a:cubicBezTo>
                    <a:pt x="-2856" y="19052"/>
                    <a:pt x="-67" y="32640"/>
                    <a:pt x="9719" y="40223"/>
                  </a:cubicBezTo>
                  <a:cubicBezTo>
                    <a:pt x="28352" y="59326"/>
                    <a:pt x="95387" y="111008"/>
                    <a:pt x="115192" y="141126"/>
                  </a:cubicBezTo>
                  <a:close/>
                </a:path>
              </a:pathLst>
            </a:custGeom>
            <a:solidFill>
              <a:srgbClr val="C7C8CA"/>
            </a:solidFill>
            <a:ln w="11706" cap="flat">
              <a:noFill/>
              <a:prstDash val="solid"/>
              <a:miter/>
            </a:ln>
          </p:spPr>
          <p:txBody>
            <a:bodyPr rtlCol="0" anchor="ctr"/>
            <a:lstStyle/>
            <a:p>
              <a:endParaRPr lang="en-US" noProof="0"/>
            </a:p>
          </p:txBody>
        </p:sp>
        <p:sp>
          <p:nvSpPr>
            <p:cNvPr id="60" name="Freihandform: Form 14">
              <a:extLst>
                <a:ext uri="{FF2B5EF4-FFF2-40B4-BE49-F238E27FC236}">
                  <a16:creationId xmlns:a16="http://schemas.microsoft.com/office/drawing/2014/main" id="{81DD8027-910B-A5D1-696C-7521764ED8DA}"/>
                </a:ext>
              </a:extLst>
            </p:cNvPr>
            <p:cNvSpPr/>
            <p:nvPr/>
          </p:nvSpPr>
          <p:spPr>
            <a:xfrm>
              <a:off x="9084716" y="2030994"/>
              <a:ext cx="493950" cy="285306"/>
            </a:xfrm>
            <a:custGeom>
              <a:avLst/>
              <a:gdLst>
                <a:gd name="connsiteX0" fmla="*/ 115192 w 493950"/>
                <a:gd name="connsiteY0" fmla="*/ 140957 h 285306"/>
                <a:gd name="connsiteX1" fmla="*/ 154686 w 493950"/>
                <a:gd name="connsiteY1" fmla="*/ 267759 h 285306"/>
                <a:gd name="connsiteX2" fmla="*/ 246917 w 493950"/>
                <a:gd name="connsiteY2" fmla="*/ 285221 h 285306"/>
                <a:gd name="connsiteX3" fmla="*/ 339147 w 493950"/>
                <a:gd name="connsiteY3" fmla="*/ 267759 h 285306"/>
                <a:gd name="connsiteX4" fmla="*/ 378758 w 493950"/>
                <a:gd name="connsiteY4" fmla="*/ 140957 h 285306"/>
                <a:gd name="connsiteX5" fmla="*/ 484232 w 493950"/>
                <a:gd name="connsiteY5" fmla="*/ 40171 h 285306"/>
                <a:gd name="connsiteX6" fmla="*/ 490794 w 493950"/>
                <a:gd name="connsiteY6" fmla="*/ 8177 h 285306"/>
                <a:gd name="connsiteX7" fmla="*/ 444621 w 493950"/>
                <a:gd name="connsiteY7" fmla="*/ 8177 h 285306"/>
                <a:gd name="connsiteX8" fmla="*/ 246917 w 493950"/>
                <a:gd name="connsiteY8" fmla="*/ 79548 h 285306"/>
                <a:gd name="connsiteX9" fmla="*/ 49213 w 493950"/>
                <a:gd name="connsiteY9" fmla="*/ 8412 h 285306"/>
                <a:gd name="connsiteX10" fmla="*/ 3156 w 493950"/>
                <a:gd name="connsiteY10" fmla="*/ 8412 h 285306"/>
                <a:gd name="connsiteX11" fmla="*/ 9719 w 493950"/>
                <a:gd name="connsiteY11" fmla="*/ 40405 h 285306"/>
                <a:gd name="connsiteX12" fmla="*/ 115192 w 493950"/>
                <a:gd name="connsiteY12" fmla="*/ 140957 h 28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306">
                  <a:moveTo>
                    <a:pt x="115192" y="140957"/>
                  </a:moveTo>
                  <a:cubicBezTo>
                    <a:pt x="134880" y="170958"/>
                    <a:pt x="121755" y="247954"/>
                    <a:pt x="154686" y="267759"/>
                  </a:cubicBezTo>
                  <a:cubicBezTo>
                    <a:pt x="187617" y="287565"/>
                    <a:pt x="246917" y="285221"/>
                    <a:pt x="246917" y="285221"/>
                  </a:cubicBezTo>
                  <a:cubicBezTo>
                    <a:pt x="246917" y="285221"/>
                    <a:pt x="306216" y="287565"/>
                    <a:pt x="339147" y="267759"/>
                  </a:cubicBezTo>
                  <a:cubicBezTo>
                    <a:pt x="372078" y="247954"/>
                    <a:pt x="358953" y="170958"/>
                    <a:pt x="378758" y="140957"/>
                  </a:cubicBezTo>
                  <a:cubicBezTo>
                    <a:pt x="398564" y="110955"/>
                    <a:pt x="465598" y="58922"/>
                    <a:pt x="484232" y="40171"/>
                  </a:cubicBezTo>
                  <a:cubicBezTo>
                    <a:pt x="494017" y="32588"/>
                    <a:pt x="496806" y="19000"/>
                    <a:pt x="490794" y="8177"/>
                  </a:cubicBezTo>
                  <a:cubicBezTo>
                    <a:pt x="490794" y="8177"/>
                    <a:pt x="473567" y="-10222"/>
                    <a:pt x="444621" y="8177"/>
                  </a:cubicBezTo>
                  <a:cubicBezTo>
                    <a:pt x="415674" y="26577"/>
                    <a:pt x="333991" y="79548"/>
                    <a:pt x="246917" y="79548"/>
                  </a:cubicBezTo>
                  <a:cubicBezTo>
                    <a:pt x="159842" y="79548"/>
                    <a:pt x="78276" y="26811"/>
                    <a:pt x="49213" y="8412"/>
                  </a:cubicBezTo>
                  <a:cubicBezTo>
                    <a:pt x="20149" y="-9987"/>
                    <a:pt x="3156" y="8412"/>
                    <a:pt x="3156" y="8412"/>
                  </a:cubicBezTo>
                  <a:cubicBezTo>
                    <a:pt x="-2856" y="19235"/>
                    <a:pt x="-67" y="32822"/>
                    <a:pt x="9719" y="40405"/>
                  </a:cubicBezTo>
                  <a:cubicBezTo>
                    <a:pt x="28352" y="59273"/>
                    <a:pt x="95387" y="110955"/>
                    <a:pt x="115192" y="140957"/>
                  </a:cubicBezTo>
                  <a:close/>
                </a:path>
              </a:pathLst>
            </a:custGeom>
            <a:solidFill>
              <a:srgbClr val="C7C8CA"/>
            </a:solidFill>
            <a:ln w="11706" cap="flat">
              <a:noFill/>
              <a:prstDash val="solid"/>
              <a:miter/>
            </a:ln>
          </p:spPr>
          <p:txBody>
            <a:bodyPr rtlCol="0" anchor="ctr"/>
            <a:lstStyle/>
            <a:p>
              <a:endParaRPr lang="en-US" noProof="0"/>
            </a:p>
          </p:txBody>
        </p:sp>
        <p:sp>
          <p:nvSpPr>
            <p:cNvPr id="61" name="Freihandform: Form 15">
              <a:extLst>
                <a:ext uri="{FF2B5EF4-FFF2-40B4-BE49-F238E27FC236}">
                  <a16:creationId xmlns:a16="http://schemas.microsoft.com/office/drawing/2014/main" id="{1014C897-FDA6-F9E5-69E2-C26B0E33901D}"/>
                </a:ext>
              </a:extLst>
            </p:cNvPr>
            <p:cNvSpPr/>
            <p:nvPr/>
          </p:nvSpPr>
          <p:spPr>
            <a:xfrm>
              <a:off x="9084716" y="1732739"/>
              <a:ext cx="493950" cy="285423"/>
            </a:xfrm>
            <a:custGeom>
              <a:avLst/>
              <a:gdLst>
                <a:gd name="connsiteX0" fmla="*/ 115192 w 493950"/>
                <a:gd name="connsiteY0" fmla="*/ 141074 h 285423"/>
                <a:gd name="connsiteX1" fmla="*/ 154686 w 493950"/>
                <a:gd name="connsiteY1" fmla="*/ 267876 h 285423"/>
                <a:gd name="connsiteX2" fmla="*/ 246917 w 493950"/>
                <a:gd name="connsiteY2" fmla="*/ 285338 h 285423"/>
                <a:gd name="connsiteX3" fmla="*/ 339147 w 493950"/>
                <a:gd name="connsiteY3" fmla="*/ 267876 h 285423"/>
                <a:gd name="connsiteX4" fmla="*/ 378758 w 493950"/>
                <a:gd name="connsiteY4" fmla="*/ 141074 h 285423"/>
                <a:gd name="connsiteX5" fmla="*/ 484232 w 493950"/>
                <a:gd name="connsiteY5" fmla="*/ 40171 h 285423"/>
                <a:gd name="connsiteX6" fmla="*/ 490794 w 493950"/>
                <a:gd name="connsiteY6" fmla="*/ 8177 h 285423"/>
                <a:gd name="connsiteX7" fmla="*/ 444621 w 493950"/>
                <a:gd name="connsiteY7" fmla="*/ 8177 h 285423"/>
                <a:gd name="connsiteX8" fmla="*/ 246917 w 493950"/>
                <a:gd name="connsiteY8" fmla="*/ 79431 h 285423"/>
                <a:gd name="connsiteX9" fmla="*/ 49213 w 493950"/>
                <a:gd name="connsiteY9" fmla="*/ 8177 h 285423"/>
                <a:gd name="connsiteX10" fmla="*/ 3156 w 493950"/>
                <a:gd name="connsiteY10" fmla="*/ 8177 h 285423"/>
                <a:gd name="connsiteX11" fmla="*/ 9719 w 493950"/>
                <a:gd name="connsiteY11" fmla="*/ 40171 h 285423"/>
                <a:gd name="connsiteX12" fmla="*/ 115192 w 493950"/>
                <a:gd name="connsiteY12" fmla="*/ 141074 h 2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23">
                  <a:moveTo>
                    <a:pt x="115192" y="141074"/>
                  </a:moveTo>
                  <a:cubicBezTo>
                    <a:pt x="134880" y="171075"/>
                    <a:pt x="121755" y="248071"/>
                    <a:pt x="154686" y="267876"/>
                  </a:cubicBezTo>
                  <a:cubicBezTo>
                    <a:pt x="187617" y="287682"/>
                    <a:pt x="246917" y="285338"/>
                    <a:pt x="246917" y="285338"/>
                  </a:cubicBezTo>
                  <a:cubicBezTo>
                    <a:pt x="246917" y="285338"/>
                    <a:pt x="306216" y="287565"/>
                    <a:pt x="339147" y="267876"/>
                  </a:cubicBezTo>
                  <a:cubicBezTo>
                    <a:pt x="372078" y="248188"/>
                    <a:pt x="358953" y="171075"/>
                    <a:pt x="378758" y="141074"/>
                  </a:cubicBezTo>
                  <a:cubicBezTo>
                    <a:pt x="398564" y="111073"/>
                    <a:pt x="465598" y="59039"/>
                    <a:pt x="484232" y="40171"/>
                  </a:cubicBezTo>
                  <a:cubicBezTo>
                    <a:pt x="494017" y="32588"/>
                    <a:pt x="496806" y="19000"/>
                    <a:pt x="490794" y="8177"/>
                  </a:cubicBezTo>
                  <a:cubicBezTo>
                    <a:pt x="490794" y="8177"/>
                    <a:pt x="473567" y="-10222"/>
                    <a:pt x="444621" y="8177"/>
                  </a:cubicBezTo>
                  <a:cubicBezTo>
                    <a:pt x="415674" y="26577"/>
                    <a:pt x="333874" y="79431"/>
                    <a:pt x="246917" y="79431"/>
                  </a:cubicBezTo>
                  <a:cubicBezTo>
                    <a:pt x="159960" y="79431"/>
                    <a:pt x="78276" y="26225"/>
                    <a:pt x="49213" y="8177"/>
                  </a:cubicBezTo>
                  <a:cubicBezTo>
                    <a:pt x="20149" y="-9870"/>
                    <a:pt x="3156" y="8177"/>
                    <a:pt x="3156" y="8177"/>
                  </a:cubicBezTo>
                  <a:cubicBezTo>
                    <a:pt x="-2856" y="19000"/>
                    <a:pt x="-67" y="32588"/>
                    <a:pt x="9719" y="40171"/>
                  </a:cubicBezTo>
                  <a:cubicBezTo>
                    <a:pt x="28352" y="59273"/>
                    <a:pt x="95387" y="110955"/>
                    <a:pt x="115192" y="141074"/>
                  </a:cubicBezTo>
                  <a:close/>
                </a:path>
              </a:pathLst>
            </a:custGeom>
            <a:solidFill>
              <a:srgbClr val="C7C8CA"/>
            </a:solidFill>
            <a:ln w="11706" cap="flat">
              <a:noFill/>
              <a:prstDash val="solid"/>
              <a:miter/>
            </a:ln>
          </p:spPr>
          <p:txBody>
            <a:bodyPr rtlCol="0" anchor="ctr"/>
            <a:lstStyle/>
            <a:p>
              <a:endParaRPr lang="en-US" noProof="0"/>
            </a:p>
          </p:txBody>
        </p:sp>
        <p:sp>
          <p:nvSpPr>
            <p:cNvPr id="62" name="Freihandform: Form 16">
              <a:extLst>
                <a:ext uri="{FF2B5EF4-FFF2-40B4-BE49-F238E27FC236}">
                  <a16:creationId xmlns:a16="http://schemas.microsoft.com/office/drawing/2014/main" id="{758038F2-638D-FA1F-2113-4AE5F4F795F2}"/>
                </a:ext>
              </a:extLst>
            </p:cNvPr>
            <p:cNvSpPr/>
            <p:nvPr/>
          </p:nvSpPr>
          <p:spPr>
            <a:xfrm>
              <a:off x="8152980" y="2954736"/>
              <a:ext cx="630660" cy="1163082"/>
            </a:xfrm>
            <a:custGeom>
              <a:avLst/>
              <a:gdLst>
                <a:gd name="connsiteX0" fmla="*/ 466591 w 630660"/>
                <a:gd name="connsiteY0" fmla="*/ 3328 h 1183575"/>
                <a:gd name="connsiteX1" fmla="*/ 314240 w 630660"/>
                <a:gd name="connsiteY1" fmla="*/ 129896 h 1183575"/>
                <a:gd name="connsiteX2" fmla="*/ 237128 w 630660"/>
                <a:gd name="connsiteY2" fmla="*/ 161538 h 1183575"/>
                <a:gd name="connsiteX3" fmla="*/ 47276 w 630660"/>
                <a:gd name="connsiteY3" fmla="*/ 163531 h 1183575"/>
                <a:gd name="connsiteX4" fmla="*/ 5790 w 630660"/>
                <a:gd name="connsiteY4" fmla="*/ 347289 h 1183575"/>
                <a:gd name="connsiteX5" fmla="*/ 146421 w 630660"/>
                <a:gd name="connsiteY5" fmla="*/ 764963 h 1183575"/>
                <a:gd name="connsiteX6" fmla="*/ 156265 w 630660"/>
                <a:gd name="connsiteY6" fmla="*/ 1183576 h 1183575"/>
                <a:gd name="connsiteX7" fmla="*/ 397447 w 630660"/>
                <a:gd name="connsiteY7" fmla="*/ 1183576 h 1183575"/>
                <a:gd name="connsiteX8" fmla="*/ 399440 w 630660"/>
                <a:gd name="connsiteY8" fmla="*/ 764377 h 1183575"/>
                <a:gd name="connsiteX9" fmla="*/ 466591 w 630660"/>
                <a:gd name="connsiteY9" fmla="*/ 544993 h 1183575"/>
                <a:gd name="connsiteX10" fmla="*/ 630660 w 630660"/>
                <a:gd name="connsiteY10" fmla="*/ 207009 h 1183575"/>
                <a:gd name="connsiteX11" fmla="*/ 466591 w 630660"/>
                <a:gd name="connsiteY11" fmla="*/ 3328 h 118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660" h="1183575">
                  <a:moveTo>
                    <a:pt x="466591" y="3328"/>
                  </a:moveTo>
                  <a:cubicBezTo>
                    <a:pt x="336155" y="-20110"/>
                    <a:pt x="340140" y="86418"/>
                    <a:pt x="314240" y="129896"/>
                  </a:cubicBezTo>
                  <a:cubicBezTo>
                    <a:pt x="288341" y="173375"/>
                    <a:pt x="237128" y="161538"/>
                    <a:pt x="237128" y="161538"/>
                  </a:cubicBezTo>
                  <a:cubicBezTo>
                    <a:pt x="86887" y="122044"/>
                    <a:pt x="71769" y="144897"/>
                    <a:pt x="47276" y="163531"/>
                  </a:cubicBezTo>
                  <a:cubicBezTo>
                    <a:pt x="1805" y="207009"/>
                    <a:pt x="-8039" y="260332"/>
                    <a:pt x="5790" y="347289"/>
                  </a:cubicBezTo>
                  <a:cubicBezTo>
                    <a:pt x="19618" y="434246"/>
                    <a:pt x="128373" y="597026"/>
                    <a:pt x="146421" y="764963"/>
                  </a:cubicBezTo>
                  <a:cubicBezTo>
                    <a:pt x="164468" y="932901"/>
                    <a:pt x="156265" y="1183576"/>
                    <a:pt x="156265" y="1183576"/>
                  </a:cubicBezTo>
                  <a:lnTo>
                    <a:pt x="397447" y="1183576"/>
                  </a:lnTo>
                  <a:cubicBezTo>
                    <a:pt x="397447" y="1183576"/>
                    <a:pt x="391470" y="883094"/>
                    <a:pt x="399440" y="764377"/>
                  </a:cubicBezTo>
                  <a:cubicBezTo>
                    <a:pt x="406455" y="687405"/>
                    <a:pt x="429318" y="612707"/>
                    <a:pt x="466591" y="544993"/>
                  </a:cubicBezTo>
                  <a:cubicBezTo>
                    <a:pt x="624801" y="351273"/>
                    <a:pt x="630660" y="276153"/>
                    <a:pt x="630660" y="207009"/>
                  </a:cubicBezTo>
                  <a:cubicBezTo>
                    <a:pt x="630660" y="137865"/>
                    <a:pt x="597729" y="27118"/>
                    <a:pt x="466591" y="3328"/>
                  </a:cubicBezTo>
                  <a:close/>
                </a:path>
              </a:pathLst>
            </a:custGeom>
            <a:solidFill>
              <a:srgbClr val="C7C8CA"/>
            </a:solidFill>
            <a:ln w="11706" cap="flat">
              <a:noFill/>
              <a:prstDash val="solid"/>
              <a:miter/>
            </a:ln>
          </p:spPr>
          <p:txBody>
            <a:bodyPr rtlCol="0" anchor="ctr"/>
            <a:lstStyle/>
            <a:p>
              <a:endParaRPr lang="en-US" noProof="0"/>
            </a:p>
          </p:txBody>
        </p:sp>
        <p:sp>
          <p:nvSpPr>
            <p:cNvPr id="63" name="Freihandform: Form 18">
              <a:extLst>
                <a:ext uri="{FF2B5EF4-FFF2-40B4-BE49-F238E27FC236}">
                  <a16:creationId xmlns:a16="http://schemas.microsoft.com/office/drawing/2014/main" id="{C8810759-BC69-8CF2-CA13-7A3AC9034A1D}"/>
                </a:ext>
              </a:extLst>
            </p:cNvPr>
            <p:cNvSpPr/>
            <p:nvPr/>
          </p:nvSpPr>
          <p:spPr>
            <a:xfrm>
              <a:off x="9879508" y="2911366"/>
              <a:ext cx="630994" cy="1206452"/>
            </a:xfrm>
            <a:custGeom>
              <a:avLst/>
              <a:gdLst>
                <a:gd name="connsiteX0" fmla="*/ 583267 w 630994"/>
                <a:gd name="connsiteY0" fmla="*/ 163497 h 1183542"/>
                <a:gd name="connsiteX1" fmla="*/ 393533 w 630994"/>
                <a:gd name="connsiteY1" fmla="*/ 161505 h 1183542"/>
                <a:gd name="connsiteX2" fmla="*/ 316420 w 630994"/>
                <a:gd name="connsiteY2" fmla="*/ 129863 h 1183542"/>
                <a:gd name="connsiteX3" fmla="*/ 164070 w 630994"/>
                <a:gd name="connsiteY3" fmla="*/ 3412 h 1183542"/>
                <a:gd name="connsiteX4" fmla="*/ 0 w 630994"/>
                <a:gd name="connsiteY4" fmla="*/ 206976 h 1183542"/>
                <a:gd name="connsiteX5" fmla="*/ 164070 w 630994"/>
                <a:gd name="connsiteY5" fmla="*/ 544960 h 1183542"/>
                <a:gd name="connsiteX6" fmla="*/ 231338 w 630994"/>
                <a:gd name="connsiteY6" fmla="*/ 764344 h 1183542"/>
                <a:gd name="connsiteX7" fmla="*/ 233213 w 630994"/>
                <a:gd name="connsiteY7" fmla="*/ 1183543 h 1183542"/>
                <a:gd name="connsiteX8" fmla="*/ 474513 w 630994"/>
                <a:gd name="connsiteY8" fmla="*/ 1183543 h 1183542"/>
                <a:gd name="connsiteX9" fmla="*/ 484357 w 630994"/>
                <a:gd name="connsiteY9" fmla="*/ 764930 h 1183542"/>
                <a:gd name="connsiteX10" fmla="*/ 624988 w 630994"/>
                <a:gd name="connsiteY10" fmla="*/ 347256 h 1183542"/>
                <a:gd name="connsiteX11" fmla="*/ 583267 w 630994"/>
                <a:gd name="connsiteY11" fmla="*/ 163497 h 11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994" h="1183542">
                  <a:moveTo>
                    <a:pt x="583267" y="163497"/>
                  </a:moveTo>
                  <a:cubicBezTo>
                    <a:pt x="558774" y="144864"/>
                    <a:pt x="543774" y="122011"/>
                    <a:pt x="393533" y="161505"/>
                  </a:cubicBezTo>
                  <a:cubicBezTo>
                    <a:pt x="393533" y="161505"/>
                    <a:pt x="342085" y="173224"/>
                    <a:pt x="316420" y="129863"/>
                  </a:cubicBezTo>
                  <a:cubicBezTo>
                    <a:pt x="290755" y="86502"/>
                    <a:pt x="294622" y="-20378"/>
                    <a:pt x="164070" y="3412"/>
                  </a:cubicBezTo>
                  <a:cubicBezTo>
                    <a:pt x="33517" y="27202"/>
                    <a:pt x="0" y="137832"/>
                    <a:pt x="0" y="206976"/>
                  </a:cubicBezTo>
                  <a:cubicBezTo>
                    <a:pt x="0" y="276120"/>
                    <a:pt x="5977" y="351240"/>
                    <a:pt x="164070" y="544960"/>
                  </a:cubicBezTo>
                  <a:cubicBezTo>
                    <a:pt x="201349" y="612685"/>
                    <a:pt x="224248" y="687360"/>
                    <a:pt x="231338" y="764344"/>
                  </a:cubicBezTo>
                  <a:cubicBezTo>
                    <a:pt x="239190" y="883060"/>
                    <a:pt x="233213" y="1183543"/>
                    <a:pt x="233213" y="1183543"/>
                  </a:cubicBezTo>
                  <a:lnTo>
                    <a:pt x="474513" y="1183543"/>
                  </a:lnTo>
                  <a:cubicBezTo>
                    <a:pt x="474513" y="1183543"/>
                    <a:pt x="466544" y="932984"/>
                    <a:pt x="484357" y="764930"/>
                  </a:cubicBezTo>
                  <a:cubicBezTo>
                    <a:pt x="502170" y="596876"/>
                    <a:pt x="610690" y="435267"/>
                    <a:pt x="624988" y="347256"/>
                  </a:cubicBezTo>
                  <a:cubicBezTo>
                    <a:pt x="639285" y="259244"/>
                    <a:pt x="629090" y="207562"/>
                    <a:pt x="583267" y="163497"/>
                  </a:cubicBezTo>
                  <a:close/>
                </a:path>
              </a:pathLst>
            </a:custGeom>
            <a:solidFill>
              <a:srgbClr val="C7C8CA"/>
            </a:solidFill>
            <a:ln w="11706" cap="flat">
              <a:noFill/>
              <a:prstDash val="solid"/>
              <a:miter/>
            </a:ln>
          </p:spPr>
          <p:txBody>
            <a:bodyPr rtlCol="0" anchor="ctr"/>
            <a:lstStyle/>
            <a:p>
              <a:endParaRPr lang="en-US" noProof="0"/>
            </a:p>
          </p:txBody>
        </p:sp>
        <p:sp>
          <p:nvSpPr>
            <p:cNvPr id="64" name="Freihandform: Form 19">
              <a:extLst>
                <a:ext uri="{FF2B5EF4-FFF2-40B4-BE49-F238E27FC236}">
                  <a16:creationId xmlns:a16="http://schemas.microsoft.com/office/drawing/2014/main" id="{6D61654C-F729-0097-311B-9E3199CFDD3B}"/>
                </a:ext>
              </a:extLst>
            </p:cNvPr>
            <p:cNvSpPr/>
            <p:nvPr/>
          </p:nvSpPr>
          <p:spPr>
            <a:xfrm rot="21321087">
              <a:off x="8265795" y="2339751"/>
              <a:ext cx="2131725" cy="1374951"/>
            </a:xfrm>
            <a:custGeom>
              <a:avLst/>
              <a:gdLst>
                <a:gd name="connsiteX0" fmla="*/ 1524413 w 2131725"/>
                <a:gd name="connsiteY0" fmla="*/ 753738 h 1374951"/>
                <a:gd name="connsiteX1" fmla="*/ 1694459 w 2131725"/>
                <a:gd name="connsiteY1" fmla="*/ 524275 h 1374951"/>
                <a:gd name="connsiteX2" fmla="*/ 1903999 w 2131725"/>
                <a:gd name="connsiteY2" fmla="*/ 535994 h 1374951"/>
                <a:gd name="connsiteX3" fmla="*/ 2030567 w 2131725"/>
                <a:gd name="connsiteY3" fmla="*/ 571152 h 1374951"/>
                <a:gd name="connsiteX4" fmla="*/ 2130650 w 2131725"/>
                <a:gd name="connsiteY4" fmla="*/ 400050 h 1374951"/>
                <a:gd name="connsiteX5" fmla="*/ 1974315 w 2131725"/>
                <a:gd name="connsiteY5" fmla="*/ 63473 h 1374951"/>
                <a:gd name="connsiteX6" fmla="*/ 1599299 w 2131725"/>
                <a:gd name="connsiteY6" fmla="*/ 8510 h 1374951"/>
                <a:gd name="connsiteX7" fmla="*/ 1259440 w 2131725"/>
                <a:gd name="connsiteY7" fmla="*/ 274537 h 1374951"/>
                <a:gd name="connsiteX8" fmla="*/ 1065721 w 2131725"/>
                <a:gd name="connsiteY8" fmla="*/ 349657 h 1374951"/>
                <a:gd name="connsiteX9" fmla="*/ 872001 w 2131725"/>
                <a:gd name="connsiteY9" fmla="*/ 274537 h 1374951"/>
                <a:gd name="connsiteX10" fmla="*/ 531791 w 2131725"/>
                <a:gd name="connsiteY10" fmla="*/ 9213 h 1374951"/>
                <a:gd name="connsiteX11" fmla="*/ 156775 w 2131725"/>
                <a:gd name="connsiteY11" fmla="*/ 64176 h 1374951"/>
                <a:gd name="connsiteX12" fmla="*/ 1143 w 2131725"/>
                <a:gd name="connsiteY12" fmla="*/ 400753 h 1374951"/>
                <a:gd name="connsiteX13" fmla="*/ 101226 w 2131725"/>
                <a:gd name="connsiteY13" fmla="*/ 571855 h 1374951"/>
                <a:gd name="connsiteX14" fmla="*/ 227676 w 2131725"/>
                <a:gd name="connsiteY14" fmla="*/ 536697 h 1374951"/>
                <a:gd name="connsiteX15" fmla="*/ 437217 w 2131725"/>
                <a:gd name="connsiteY15" fmla="*/ 524978 h 1374951"/>
                <a:gd name="connsiteX16" fmla="*/ 607263 w 2131725"/>
                <a:gd name="connsiteY16" fmla="*/ 754324 h 1374951"/>
                <a:gd name="connsiteX17" fmla="*/ 504485 w 2131725"/>
                <a:gd name="connsiteY17" fmla="*/ 1068635 h 1374951"/>
                <a:gd name="connsiteX18" fmla="*/ 462882 w 2131725"/>
                <a:gd name="connsiteY18" fmla="*/ 1234697 h 1374951"/>
                <a:gd name="connsiteX19" fmla="*/ 723870 w 2131725"/>
                <a:gd name="connsiteY19" fmla="*/ 1372984 h 1374951"/>
                <a:gd name="connsiteX20" fmla="*/ 1042165 w 2131725"/>
                <a:gd name="connsiteY20" fmla="*/ 1210906 h 1374951"/>
                <a:gd name="connsiteX21" fmla="*/ 1089042 w 2131725"/>
                <a:gd name="connsiteY21" fmla="*/ 1210906 h 1374951"/>
                <a:gd name="connsiteX22" fmla="*/ 1407220 w 2131725"/>
                <a:gd name="connsiteY22" fmla="*/ 1372984 h 1374951"/>
                <a:gd name="connsiteX23" fmla="*/ 1668325 w 2131725"/>
                <a:gd name="connsiteY23" fmla="*/ 1234697 h 1374951"/>
                <a:gd name="connsiteX24" fmla="*/ 1626722 w 2131725"/>
                <a:gd name="connsiteY24" fmla="*/ 1068635 h 1374951"/>
                <a:gd name="connsiteX25" fmla="*/ 1524413 w 2131725"/>
                <a:gd name="connsiteY25" fmla="*/ 753738 h 137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31725" h="1374951">
                  <a:moveTo>
                    <a:pt x="1524413" y="753738"/>
                  </a:moveTo>
                  <a:cubicBezTo>
                    <a:pt x="1549117" y="658062"/>
                    <a:pt x="1610104" y="575757"/>
                    <a:pt x="1694459" y="524275"/>
                  </a:cubicBezTo>
                  <a:cubicBezTo>
                    <a:pt x="1745907" y="492633"/>
                    <a:pt x="1846809" y="491695"/>
                    <a:pt x="1903999" y="535994"/>
                  </a:cubicBezTo>
                  <a:cubicBezTo>
                    <a:pt x="1937751" y="562362"/>
                    <a:pt x="1981112" y="596700"/>
                    <a:pt x="2030567" y="571152"/>
                  </a:cubicBezTo>
                  <a:cubicBezTo>
                    <a:pt x="2080023" y="545604"/>
                    <a:pt x="2124321" y="484898"/>
                    <a:pt x="2130650" y="400050"/>
                  </a:cubicBezTo>
                  <a:cubicBezTo>
                    <a:pt x="2142369" y="235160"/>
                    <a:pt x="2056233" y="131093"/>
                    <a:pt x="1974315" y="63473"/>
                  </a:cubicBezTo>
                  <a:cubicBezTo>
                    <a:pt x="1892397" y="-4147"/>
                    <a:pt x="1725163" y="-8718"/>
                    <a:pt x="1599299" y="8510"/>
                  </a:cubicBezTo>
                  <a:cubicBezTo>
                    <a:pt x="1412494" y="34175"/>
                    <a:pt x="1352139" y="187580"/>
                    <a:pt x="1259440" y="274537"/>
                  </a:cubicBezTo>
                  <a:cubicBezTo>
                    <a:pt x="1166741" y="361494"/>
                    <a:pt x="1065721" y="349657"/>
                    <a:pt x="1065721" y="349657"/>
                  </a:cubicBezTo>
                  <a:cubicBezTo>
                    <a:pt x="1065721" y="349657"/>
                    <a:pt x="964935" y="361377"/>
                    <a:pt x="872001" y="274537"/>
                  </a:cubicBezTo>
                  <a:cubicBezTo>
                    <a:pt x="779068" y="187697"/>
                    <a:pt x="719299" y="34878"/>
                    <a:pt x="531791" y="9213"/>
                  </a:cubicBezTo>
                  <a:cubicBezTo>
                    <a:pt x="406161" y="-8015"/>
                    <a:pt x="238810" y="-3444"/>
                    <a:pt x="156775" y="64176"/>
                  </a:cubicBezTo>
                  <a:cubicBezTo>
                    <a:pt x="74740" y="131796"/>
                    <a:pt x="-10928" y="235863"/>
                    <a:pt x="1143" y="400753"/>
                  </a:cubicBezTo>
                  <a:cubicBezTo>
                    <a:pt x="7354" y="485601"/>
                    <a:pt x="51770" y="546658"/>
                    <a:pt x="101226" y="571855"/>
                  </a:cubicBezTo>
                  <a:cubicBezTo>
                    <a:pt x="150681" y="597051"/>
                    <a:pt x="194042" y="562597"/>
                    <a:pt x="227676" y="536697"/>
                  </a:cubicBezTo>
                  <a:cubicBezTo>
                    <a:pt x="284515" y="492281"/>
                    <a:pt x="385886" y="493218"/>
                    <a:pt x="437217" y="524978"/>
                  </a:cubicBezTo>
                  <a:cubicBezTo>
                    <a:pt x="521572" y="576402"/>
                    <a:pt x="582559" y="658671"/>
                    <a:pt x="607263" y="754324"/>
                  </a:cubicBezTo>
                  <a:cubicBezTo>
                    <a:pt x="640898" y="883236"/>
                    <a:pt x="532846" y="1026914"/>
                    <a:pt x="504485" y="1068635"/>
                  </a:cubicBezTo>
                  <a:cubicBezTo>
                    <a:pt x="486672" y="1093362"/>
                    <a:pt x="412489" y="1148677"/>
                    <a:pt x="462882" y="1234697"/>
                  </a:cubicBezTo>
                  <a:cubicBezTo>
                    <a:pt x="526635" y="1343803"/>
                    <a:pt x="650390" y="1384820"/>
                    <a:pt x="723870" y="1372984"/>
                  </a:cubicBezTo>
                  <a:cubicBezTo>
                    <a:pt x="797350" y="1361148"/>
                    <a:pt x="944778" y="1215829"/>
                    <a:pt x="1042165" y="1210906"/>
                  </a:cubicBezTo>
                  <a:lnTo>
                    <a:pt x="1089042" y="1210906"/>
                  </a:lnTo>
                  <a:cubicBezTo>
                    <a:pt x="1186312" y="1215829"/>
                    <a:pt x="1334092" y="1361148"/>
                    <a:pt x="1407220" y="1372984"/>
                  </a:cubicBezTo>
                  <a:cubicBezTo>
                    <a:pt x="1480348" y="1384820"/>
                    <a:pt x="1604455" y="1343803"/>
                    <a:pt x="1668325" y="1234697"/>
                  </a:cubicBezTo>
                  <a:cubicBezTo>
                    <a:pt x="1718601" y="1148677"/>
                    <a:pt x="1644886" y="1093362"/>
                    <a:pt x="1626722" y="1068635"/>
                  </a:cubicBezTo>
                  <a:cubicBezTo>
                    <a:pt x="1598830" y="1026328"/>
                    <a:pt x="1490895" y="882181"/>
                    <a:pt x="1524413" y="753738"/>
                  </a:cubicBezTo>
                  <a:close/>
                </a:path>
              </a:pathLst>
            </a:custGeom>
            <a:solidFill>
              <a:srgbClr val="C7C8CA"/>
            </a:solidFill>
            <a:ln w="11706" cap="flat">
              <a:noFill/>
              <a:prstDash val="solid"/>
              <a:miter/>
            </a:ln>
          </p:spPr>
          <p:txBody>
            <a:bodyPr rtlCol="0" anchor="ctr"/>
            <a:lstStyle/>
            <a:p>
              <a:endParaRPr lang="en-US" noProof="0"/>
            </a:p>
          </p:txBody>
        </p:sp>
        <p:sp>
          <p:nvSpPr>
            <p:cNvPr id="65" name="Freihandform: Form 20">
              <a:extLst>
                <a:ext uri="{FF2B5EF4-FFF2-40B4-BE49-F238E27FC236}">
                  <a16:creationId xmlns:a16="http://schemas.microsoft.com/office/drawing/2014/main" id="{2BBACF3A-C430-ED00-663B-8374541FA3A8}"/>
                </a:ext>
              </a:extLst>
            </p:cNvPr>
            <p:cNvSpPr/>
            <p:nvPr/>
          </p:nvSpPr>
          <p:spPr>
            <a:xfrm>
              <a:off x="8858426" y="3434256"/>
              <a:ext cx="259272" cy="167009"/>
            </a:xfrm>
            <a:custGeom>
              <a:avLst/>
              <a:gdLst>
                <a:gd name="connsiteX0" fmla="*/ 199150 w 259272"/>
                <a:gd name="connsiteY0" fmla="*/ 9054 h 167009"/>
                <a:gd name="connsiteX1" fmla="*/ 12462 w 259272"/>
                <a:gd name="connsiteY1" fmla="*/ 24875 h 167009"/>
                <a:gd name="connsiteX2" fmla="*/ 43167 w 259272"/>
                <a:gd name="connsiteY2" fmla="*/ 148747 h 167009"/>
                <a:gd name="connsiteX3" fmla="*/ 259270 w 259272"/>
                <a:gd name="connsiteY3" fmla="*/ 64368 h 167009"/>
                <a:gd name="connsiteX4" fmla="*/ 199150 w 259272"/>
                <a:gd name="connsiteY4" fmla="*/ 9054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2" h="167009">
                  <a:moveTo>
                    <a:pt x="199150" y="9054"/>
                  </a:moveTo>
                  <a:cubicBezTo>
                    <a:pt x="138093" y="-1494"/>
                    <a:pt x="37190" y="-9463"/>
                    <a:pt x="12462" y="24875"/>
                  </a:cubicBezTo>
                  <a:cubicBezTo>
                    <a:pt x="-12265" y="59212"/>
                    <a:pt x="743" y="122379"/>
                    <a:pt x="43167" y="148747"/>
                  </a:cubicBezTo>
                  <a:cubicBezTo>
                    <a:pt x="85591" y="175116"/>
                    <a:pt x="246144" y="190937"/>
                    <a:pt x="259270" y="64368"/>
                  </a:cubicBezTo>
                  <a:cubicBezTo>
                    <a:pt x="259270" y="64368"/>
                    <a:pt x="260676" y="19601"/>
                    <a:pt x="199150" y="9054"/>
                  </a:cubicBezTo>
                  <a:close/>
                </a:path>
              </a:pathLst>
            </a:custGeom>
            <a:solidFill>
              <a:srgbClr val="1B1B1B"/>
            </a:solidFill>
            <a:ln w="11706" cap="flat">
              <a:noFill/>
              <a:prstDash val="solid"/>
              <a:miter/>
            </a:ln>
          </p:spPr>
          <p:txBody>
            <a:bodyPr rtlCol="0" anchor="ctr"/>
            <a:lstStyle/>
            <a:p>
              <a:endParaRPr lang="en-US" noProof="0"/>
            </a:p>
          </p:txBody>
        </p:sp>
        <p:sp>
          <p:nvSpPr>
            <p:cNvPr id="66" name="Freihandform: Form 21">
              <a:extLst>
                <a:ext uri="{FF2B5EF4-FFF2-40B4-BE49-F238E27FC236}">
                  <a16:creationId xmlns:a16="http://schemas.microsoft.com/office/drawing/2014/main" id="{624AA4F4-B7AD-7F5B-13F0-7C4B9CE23319}"/>
                </a:ext>
              </a:extLst>
            </p:cNvPr>
            <p:cNvSpPr/>
            <p:nvPr/>
          </p:nvSpPr>
          <p:spPr>
            <a:xfrm>
              <a:off x="8967060" y="2868464"/>
              <a:ext cx="729181" cy="525811"/>
            </a:xfrm>
            <a:custGeom>
              <a:avLst/>
              <a:gdLst>
                <a:gd name="connsiteX0" fmla="*/ 647124 w 729181"/>
                <a:gd name="connsiteY0" fmla="*/ 350838 h 525811"/>
                <a:gd name="connsiteX1" fmla="*/ 634819 w 729181"/>
                <a:gd name="connsiteY1" fmla="*/ 203292 h 525811"/>
                <a:gd name="connsiteX2" fmla="*/ 725526 w 729181"/>
                <a:gd name="connsiteY2" fmla="*/ 99577 h 525811"/>
                <a:gd name="connsiteX3" fmla="*/ 676329 w 729181"/>
                <a:gd name="connsiteY3" fmla="*/ 3924 h 525811"/>
                <a:gd name="connsiteX4" fmla="*/ 673258 w 729181"/>
                <a:gd name="connsiteY4" fmla="*/ 3010 h 525811"/>
                <a:gd name="connsiteX5" fmla="*/ 539776 w 729181"/>
                <a:gd name="connsiteY5" fmla="*/ 88678 h 525811"/>
                <a:gd name="connsiteX6" fmla="*/ 477664 w 729181"/>
                <a:gd name="connsiteY6" fmla="*/ 203996 h 525811"/>
                <a:gd name="connsiteX7" fmla="*/ 436060 w 729181"/>
                <a:gd name="connsiteY7" fmla="*/ 296578 h 525811"/>
                <a:gd name="connsiteX8" fmla="*/ 375472 w 729181"/>
                <a:gd name="connsiteY8" fmla="*/ 352127 h 525811"/>
                <a:gd name="connsiteX9" fmla="*/ 353674 w 729181"/>
                <a:gd name="connsiteY9" fmla="*/ 352127 h 525811"/>
                <a:gd name="connsiteX10" fmla="*/ 293203 w 729181"/>
                <a:gd name="connsiteY10" fmla="*/ 296578 h 525811"/>
                <a:gd name="connsiteX11" fmla="*/ 251482 w 729181"/>
                <a:gd name="connsiteY11" fmla="*/ 203996 h 525811"/>
                <a:gd name="connsiteX12" fmla="*/ 189370 w 729181"/>
                <a:gd name="connsiteY12" fmla="*/ 88678 h 525811"/>
                <a:gd name="connsiteX13" fmla="*/ 55888 w 729181"/>
                <a:gd name="connsiteY13" fmla="*/ 3010 h 525811"/>
                <a:gd name="connsiteX14" fmla="*/ 2776 w 729181"/>
                <a:gd name="connsiteY14" fmla="*/ 96729 h 525811"/>
                <a:gd name="connsiteX15" fmla="*/ 3620 w 729181"/>
                <a:gd name="connsiteY15" fmla="*/ 99577 h 525811"/>
                <a:gd name="connsiteX16" fmla="*/ 94327 w 729181"/>
                <a:gd name="connsiteY16" fmla="*/ 203292 h 525811"/>
                <a:gd name="connsiteX17" fmla="*/ 82022 w 729181"/>
                <a:gd name="connsiteY17" fmla="*/ 350838 h 525811"/>
                <a:gd name="connsiteX18" fmla="*/ 364573 w 729181"/>
                <a:gd name="connsiteY18" fmla="*/ 525807 h 525811"/>
                <a:gd name="connsiteX19" fmla="*/ 647124 w 729181"/>
                <a:gd name="connsiteY19" fmla="*/ 350838 h 5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9181" h="525811">
                  <a:moveTo>
                    <a:pt x="647124" y="350838"/>
                  </a:moveTo>
                  <a:cubicBezTo>
                    <a:pt x="665289" y="284624"/>
                    <a:pt x="629077" y="252396"/>
                    <a:pt x="634819" y="203292"/>
                  </a:cubicBezTo>
                  <a:cubicBezTo>
                    <a:pt x="641147" y="147743"/>
                    <a:pt x="705135" y="165908"/>
                    <a:pt x="725526" y="99577"/>
                  </a:cubicBezTo>
                  <a:cubicBezTo>
                    <a:pt x="738359" y="59579"/>
                    <a:pt x="716327" y="16757"/>
                    <a:pt x="676329" y="3924"/>
                  </a:cubicBezTo>
                  <a:cubicBezTo>
                    <a:pt x="675309" y="3596"/>
                    <a:pt x="674290" y="3291"/>
                    <a:pt x="673258" y="3010"/>
                  </a:cubicBezTo>
                  <a:cubicBezTo>
                    <a:pt x="625092" y="-11053"/>
                    <a:pt x="539776" y="25277"/>
                    <a:pt x="539776" y="88678"/>
                  </a:cubicBezTo>
                  <a:cubicBezTo>
                    <a:pt x="539776" y="152079"/>
                    <a:pt x="528057" y="182432"/>
                    <a:pt x="477664" y="203996"/>
                  </a:cubicBezTo>
                  <a:cubicBezTo>
                    <a:pt x="421411" y="228137"/>
                    <a:pt x="438639" y="284038"/>
                    <a:pt x="436060" y="296578"/>
                  </a:cubicBezTo>
                  <a:cubicBezTo>
                    <a:pt x="430670" y="321774"/>
                    <a:pt x="402192" y="355174"/>
                    <a:pt x="375472" y="352127"/>
                  </a:cubicBezTo>
                  <a:cubicBezTo>
                    <a:pt x="368218" y="351424"/>
                    <a:pt x="360928" y="351424"/>
                    <a:pt x="353674" y="352127"/>
                  </a:cubicBezTo>
                  <a:cubicBezTo>
                    <a:pt x="327071" y="354705"/>
                    <a:pt x="298594" y="321774"/>
                    <a:pt x="293203" y="296578"/>
                  </a:cubicBezTo>
                  <a:cubicBezTo>
                    <a:pt x="290507" y="284038"/>
                    <a:pt x="307852" y="228137"/>
                    <a:pt x="251482" y="203996"/>
                  </a:cubicBezTo>
                  <a:cubicBezTo>
                    <a:pt x="200972" y="182315"/>
                    <a:pt x="189370" y="151962"/>
                    <a:pt x="189370" y="88678"/>
                  </a:cubicBezTo>
                  <a:cubicBezTo>
                    <a:pt x="189370" y="25394"/>
                    <a:pt x="104171" y="-11053"/>
                    <a:pt x="55888" y="3010"/>
                  </a:cubicBezTo>
                  <a:cubicBezTo>
                    <a:pt x="15339" y="14225"/>
                    <a:pt x="-8439" y="56180"/>
                    <a:pt x="2776" y="96729"/>
                  </a:cubicBezTo>
                  <a:cubicBezTo>
                    <a:pt x="3034" y="97690"/>
                    <a:pt x="3315" y="98639"/>
                    <a:pt x="3620" y="99577"/>
                  </a:cubicBezTo>
                  <a:cubicBezTo>
                    <a:pt x="23777" y="165908"/>
                    <a:pt x="88116" y="147743"/>
                    <a:pt x="94327" y="203292"/>
                  </a:cubicBezTo>
                  <a:cubicBezTo>
                    <a:pt x="100187" y="252396"/>
                    <a:pt x="63974" y="284624"/>
                    <a:pt x="82022" y="350838"/>
                  </a:cubicBezTo>
                  <a:cubicBezTo>
                    <a:pt x="115421" y="473070"/>
                    <a:pt x="292968" y="525221"/>
                    <a:pt x="364573" y="525807"/>
                  </a:cubicBezTo>
                  <a:cubicBezTo>
                    <a:pt x="436178" y="526393"/>
                    <a:pt x="613842" y="472601"/>
                    <a:pt x="647124" y="350838"/>
                  </a:cubicBezTo>
                  <a:close/>
                </a:path>
              </a:pathLst>
            </a:custGeom>
            <a:solidFill>
              <a:srgbClr val="1B1B1B"/>
            </a:solidFill>
            <a:ln w="11706" cap="flat">
              <a:noFill/>
              <a:prstDash val="solid"/>
              <a:miter/>
            </a:ln>
          </p:spPr>
          <p:txBody>
            <a:bodyPr rtlCol="0" anchor="ctr"/>
            <a:lstStyle/>
            <a:p>
              <a:endParaRPr lang="en-US" noProof="0"/>
            </a:p>
          </p:txBody>
        </p:sp>
        <p:sp>
          <p:nvSpPr>
            <p:cNvPr id="67" name="Freihandform: Form 22">
              <a:extLst>
                <a:ext uri="{FF2B5EF4-FFF2-40B4-BE49-F238E27FC236}">
                  <a16:creationId xmlns:a16="http://schemas.microsoft.com/office/drawing/2014/main" id="{8EFE05EE-0FD7-6007-960A-566179A33F3E}"/>
                </a:ext>
              </a:extLst>
            </p:cNvPr>
            <p:cNvSpPr/>
            <p:nvPr/>
          </p:nvSpPr>
          <p:spPr>
            <a:xfrm>
              <a:off x="9596015" y="3409453"/>
              <a:ext cx="259190" cy="167009"/>
            </a:xfrm>
            <a:custGeom>
              <a:avLst/>
              <a:gdLst>
                <a:gd name="connsiteX0" fmla="*/ 246809 w 259190"/>
                <a:gd name="connsiteY0" fmla="*/ 24875 h 167009"/>
                <a:gd name="connsiteX1" fmla="*/ 60121 w 259190"/>
                <a:gd name="connsiteY1" fmla="*/ 9054 h 167009"/>
                <a:gd name="connsiteX2" fmla="*/ 1 w 259190"/>
                <a:gd name="connsiteY2" fmla="*/ 64368 h 167009"/>
                <a:gd name="connsiteX3" fmla="*/ 216104 w 259190"/>
                <a:gd name="connsiteY3" fmla="*/ 148747 h 167009"/>
                <a:gd name="connsiteX4" fmla="*/ 246809 w 259190"/>
                <a:gd name="connsiteY4" fmla="*/ 24875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90" h="167009">
                  <a:moveTo>
                    <a:pt x="246809" y="24875"/>
                  </a:moveTo>
                  <a:cubicBezTo>
                    <a:pt x="222081" y="-9463"/>
                    <a:pt x="121296" y="-1494"/>
                    <a:pt x="60121" y="9054"/>
                  </a:cubicBezTo>
                  <a:cubicBezTo>
                    <a:pt x="-1054" y="19601"/>
                    <a:pt x="1" y="64368"/>
                    <a:pt x="1" y="64368"/>
                  </a:cubicBezTo>
                  <a:cubicBezTo>
                    <a:pt x="13127" y="190937"/>
                    <a:pt x="174032" y="175116"/>
                    <a:pt x="216104" y="148747"/>
                  </a:cubicBezTo>
                  <a:cubicBezTo>
                    <a:pt x="258176" y="122379"/>
                    <a:pt x="271536" y="59095"/>
                    <a:pt x="246809" y="24875"/>
                  </a:cubicBezTo>
                  <a:close/>
                </a:path>
              </a:pathLst>
            </a:custGeom>
            <a:solidFill>
              <a:srgbClr val="1B1B1B"/>
            </a:solidFill>
            <a:ln w="11706" cap="flat">
              <a:noFill/>
              <a:prstDash val="solid"/>
              <a:miter/>
            </a:ln>
          </p:spPr>
          <p:txBody>
            <a:bodyPr rtlCol="0" anchor="ctr"/>
            <a:lstStyle/>
            <a:p>
              <a:endParaRPr lang="en-US" noProof="0"/>
            </a:p>
          </p:txBody>
        </p:sp>
      </p:grpSp>
      <p:cxnSp>
        <p:nvCxnSpPr>
          <p:cNvPr id="48" name="Gerader Verbinder 24">
            <a:extLst>
              <a:ext uri="{FF2B5EF4-FFF2-40B4-BE49-F238E27FC236}">
                <a16:creationId xmlns:a16="http://schemas.microsoft.com/office/drawing/2014/main" id="{B935A522-5F6A-ABEF-E5FB-F475E1BF1206}"/>
              </a:ext>
            </a:extLst>
          </p:cNvPr>
          <p:cNvCxnSpPr>
            <a:cxnSpLocks/>
            <a:stCxn id="69" idx="6"/>
          </p:cNvCxnSpPr>
          <p:nvPr/>
        </p:nvCxnSpPr>
        <p:spPr>
          <a:xfrm flipV="1">
            <a:off x="6744351" y="4411720"/>
            <a:ext cx="4098975" cy="2045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9" name="Gerader Verbinder 25">
            <a:extLst>
              <a:ext uri="{FF2B5EF4-FFF2-40B4-BE49-F238E27FC236}">
                <a16:creationId xmlns:a16="http://schemas.microsoft.com/office/drawing/2014/main" id="{D8C38BC7-8A16-168D-4340-AC0384FB2459}"/>
              </a:ext>
            </a:extLst>
          </p:cNvPr>
          <p:cNvCxnSpPr>
            <a:cxnSpLocks/>
          </p:cNvCxnSpPr>
          <p:nvPr/>
        </p:nvCxnSpPr>
        <p:spPr>
          <a:xfrm flipV="1">
            <a:off x="9886001" y="4519316"/>
            <a:ext cx="957325" cy="49145"/>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50" name="Gleichschenkliges Dreieck 26">
            <a:extLst>
              <a:ext uri="{FF2B5EF4-FFF2-40B4-BE49-F238E27FC236}">
                <a16:creationId xmlns:a16="http://schemas.microsoft.com/office/drawing/2014/main" id="{EBFDBF0F-F8C4-4A1F-F621-1E59448280E0}"/>
              </a:ext>
            </a:extLst>
          </p:cNvPr>
          <p:cNvSpPr/>
          <p:nvPr/>
        </p:nvSpPr>
        <p:spPr>
          <a:xfrm>
            <a:off x="11023483" y="4408044"/>
            <a:ext cx="117264" cy="11127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Eckige Klammer rechts 27">
            <a:extLst>
              <a:ext uri="{FF2B5EF4-FFF2-40B4-BE49-F238E27FC236}">
                <a16:creationId xmlns:a16="http://schemas.microsoft.com/office/drawing/2014/main" id="{B6696E17-B18E-537B-A035-39A440EBFB59}"/>
              </a:ext>
            </a:extLst>
          </p:cNvPr>
          <p:cNvSpPr/>
          <p:nvPr/>
        </p:nvSpPr>
        <p:spPr>
          <a:xfrm>
            <a:off x="10901498" y="4416648"/>
            <a:ext cx="63812" cy="111272"/>
          </a:xfrm>
          <a:prstGeom prst="rightBracket">
            <a:avLst>
              <a:gd name="adj" fmla="val 0"/>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a:p>
        </p:txBody>
      </p:sp>
      <p:sp>
        <p:nvSpPr>
          <p:cNvPr id="55" name="Bogen 9">
            <a:extLst>
              <a:ext uri="{FF2B5EF4-FFF2-40B4-BE49-F238E27FC236}">
                <a16:creationId xmlns:a16="http://schemas.microsoft.com/office/drawing/2014/main" id="{DC7A1B57-6307-D8C8-47E3-5F20749768A5}"/>
              </a:ext>
            </a:extLst>
          </p:cNvPr>
          <p:cNvSpPr/>
          <p:nvPr/>
        </p:nvSpPr>
        <p:spPr>
          <a:xfrm rot="1461249">
            <a:off x="8152393" y="4709944"/>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ogen 17">
            <a:extLst>
              <a:ext uri="{FF2B5EF4-FFF2-40B4-BE49-F238E27FC236}">
                <a16:creationId xmlns:a16="http://schemas.microsoft.com/office/drawing/2014/main" id="{046D2388-082C-137A-DAE6-744CB627F552}"/>
              </a:ext>
            </a:extLst>
          </p:cNvPr>
          <p:cNvSpPr/>
          <p:nvPr/>
        </p:nvSpPr>
        <p:spPr>
          <a:xfrm rot="19717201">
            <a:off x="9284157" y="4677177"/>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7" name="Gerader Verbinder 23">
            <a:extLst>
              <a:ext uri="{FF2B5EF4-FFF2-40B4-BE49-F238E27FC236}">
                <a16:creationId xmlns:a16="http://schemas.microsoft.com/office/drawing/2014/main" id="{7E21396B-B0E7-5027-EB70-345692EA8B3B}"/>
              </a:ext>
            </a:extLst>
          </p:cNvPr>
          <p:cNvCxnSpPr>
            <a:cxnSpLocks/>
            <a:stCxn id="68" idx="6"/>
          </p:cNvCxnSpPr>
          <p:nvPr/>
        </p:nvCxnSpPr>
        <p:spPr>
          <a:xfrm flipV="1">
            <a:off x="7671495" y="5124208"/>
            <a:ext cx="2451663" cy="79973"/>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DB7B3A89-61AA-CD19-D493-EF89935644E2}"/>
              </a:ext>
            </a:extLst>
          </p:cNvPr>
          <p:cNvSpPr>
            <a:spLocks/>
          </p:cNvSpPr>
          <p:nvPr/>
        </p:nvSpPr>
        <p:spPr>
          <a:xfrm>
            <a:off x="7383495" y="5060181"/>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1</a:t>
            </a:r>
          </a:p>
        </p:txBody>
      </p:sp>
      <p:sp>
        <p:nvSpPr>
          <p:cNvPr id="69" name="Oval 68">
            <a:extLst>
              <a:ext uri="{FF2B5EF4-FFF2-40B4-BE49-F238E27FC236}">
                <a16:creationId xmlns:a16="http://schemas.microsoft.com/office/drawing/2014/main" id="{F98AD03D-2F42-5F59-F279-11F8E04BBEF2}"/>
              </a:ext>
            </a:extLst>
          </p:cNvPr>
          <p:cNvSpPr>
            <a:spLocks/>
          </p:cNvSpPr>
          <p:nvPr/>
        </p:nvSpPr>
        <p:spPr>
          <a:xfrm>
            <a:off x="6456351" y="4472284"/>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2</a:t>
            </a:r>
          </a:p>
        </p:txBody>
      </p:sp>
      <p:sp>
        <p:nvSpPr>
          <p:cNvPr id="70" name="Oval 69">
            <a:extLst>
              <a:ext uri="{FF2B5EF4-FFF2-40B4-BE49-F238E27FC236}">
                <a16:creationId xmlns:a16="http://schemas.microsoft.com/office/drawing/2014/main" id="{8681E05F-F061-7AEB-65D7-605F83CDAED6}"/>
              </a:ext>
            </a:extLst>
          </p:cNvPr>
          <p:cNvSpPr>
            <a:spLocks/>
          </p:cNvSpPr>
          <p:nvPr/>
        </p:nvSpPr>
        <p:spPr>
          <a:xfrm>
            <a:off x="10821417" y="4597264"/>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a:solidFill>
                  <a:schemeClr val="bg1"/>
                </a:solidFill>
              </a:rPr>
              <a:t>3</a:t>
            </a:r>
          </a:p>
        </p:txBody>
      </p:sp>
    </p:spTree>
    <p:extLst>
      <p:ext uri="{BB962C8B-B14F-4D97-AF65-F5344CB8AC3E}">
        <p14:creationId xmlns:p14="http://schemas.microsoft.com/office/powerpoint/2010/main" val="84490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6E4F-D83D-DD13-EA0C-147A813E93F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A67AEC6-A2CB-0B98-8C3A-E2E0661D7DE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6A67AEC6-A2CB-0B98-8C3A-E2E0661D7D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8" name="Grafik 1" descr="Ein Bild, das Röntgenfilm, medizinische Bildgebung, Radiologie, medizinisches Bildgebungsverfahren enthält.&#10;&#10;KI-generierte Inhalte können fehlerhaft sein.">
            <a:extLst>
              <a:ext uri="{FF2B5EF4-FFF2-40B4-BE49-F238E27FC236}">
                <a16:creationId xmlns:a16="http://schemas.microsoft.com/office/drawing/2014/main" id="{6F1EA047-F19C-7C04-4288-6A1185A1E390}"/>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t="8522" b="8522"/>
          <a:stretch>
            <a:fillRect/>
          </a:stretch>
        </p:blipFill>
        <p:spPr>
          <a:xfrm>
            <a:off x="6175374" y="1619250"/>
            <a:ext cx="5453064" cy="4575175"/>
          </a:xfrm>
          <a:prstGeom prst="rect">
            <a:avLst/>
          </a:prstGeom>
        </p:spPr>
      </p:pic>
      <p:sp>
        <p:nvSpPr>
          <p:cNvPr id="96" name="Ellipse 12">
            <a:extLst>
              <a:ext uri="{FF2B5EF4-FFF2-40B4-BE49-F238E27FC236}">
                <a16:creationId xmlns:a16="http://schemas.microsoft.com/office/drawing/2014/main" id="{8C553F2C-1B2D-AFE5-4DEA-C60F6DDE5DBF}"/>
              </a:ext>
            </a:extLst>
          </p:cNvPr>
          <p:cNvSpPr/>
          <p:nvPr/>
        </p:nvSpPr>
        <p:spPr>
          <a:xfrm>
            <a:off x="6776087" y="5150064"/>
            <a:ext cx="675002" cy="67500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016BF7-7F20-D2A9-7AA6-D56E5AC739FF}"/>
              </a:ext>
            </a:extLst>
          </p:cNvPr>
          <p:cNvSpPr>
            <a:spLocks noGrp="1"/>
          </p:cNvSpPr>
          <p:nvPr>
            <p:ph type="title"/>
          </p:nvPr>
        </p:nvSpPr>
        <p:spPr/>
        <p:txBody>
          <a:bodyPr vert="horz" rIns="0"/>
          <a:lstStyle/>
          <a:p>
            <a:r>
              <a:rPr lang="en-US"/>
              <a:t>Clinical background</a:t>
            </a:r>
            <a:endParaRPr lang="en-US">
              <a:solidFill>
                <a:schemeClr val="tx1"/>
              </a:solidFill>
            </a:endParaRPr>
          </a:p>
        </p:txBody>
      </p:sp>
      <p:sp>
        <p:nvSpPr>
          <p:cNvPr id="3" name="Text Placeholder 2">
            <a:extLst>
              <a:ext uri="{FF2B5EF4-FFF2-40B4-BE49-F238E27FC236}">
                <a16:creationId xmlns:a16="http://schemas.microsoft.com/office/drawing/2014/main" id="{856490F9-4562-1835-0B98-B7EC1B5D21DF}"/>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F4CB8C7A-C539-01DA-9B71-A95C358F916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44250C2-4204-F540-0FD3-001839FF608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33CE03CF-AA03-3F81-6064-2E6D98E39BCB}"/>
              </a:ext>
            </a:extLst>
          </p:cNvPr>
          <p:cNvSpPr>
            <a:spLocks noGrp="1"/>
          </p:cNvSpPr>
          <p:nvPr>
            <p:ph type="sldNum" sz="quarter" idx="18"/>
          </p:nvPr>
        </p:nvSpPr>
        <p:spPr/>
        <p:txBody>
          <a:bodyPr/>
          <a:lstStyle/>
          <a:p>
            <a:fld id="{42B424FB-C8CA-40D0-9E9F-83B6197CB6E7}" type="slidenum">
              <a:rPr lang="en-US" smtClean="0"/>
              <a:pPr/>
              <a:t>3</a:t>
            </a:fld>
            <a:endParaRPr lang="en-US" b="1"/>
          </a:p>
        </p:txBody>
      </p:sp>
      <p:sp>
        <p:nvSpPr>
          <p:cNvPr id="8" name="Inhaltsplatzhalter 7">
            <a:extLst>
              <a:ext uri="{FF2B5EF4-FFF2-40B4-BE49-F238E27FC236}">
                <a16:creationId xmlns:a16="http://schemas.microsoft.com/office/drawing/2014/main" id="{62383C45-B59E-83F3-05E0-00F2FEBE72C0}"/>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21" name="Straight Connector 20">
            <a:extLst>
              <a:ext uri="{FF2B5EF4-FFF2-40B4-BE49-F238E27FC236}">
                <a16:creationId xmlns:a16="http://schemas.microsoft.com/office/drawing/2014/main" id="{126B9B34-E5A2-10E8-8C85-84C410F7B3C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8" name="Inhaltsplatzhalter 7">
            <a:extLst>
              <a:ext uri="{FF2B5EF4-FFF2-40B4-BE49-F238E27FC236}">
                <a16:creationId xmlns:a16="http://schemas.microsoft.com/office/drawing/2014/main" id="{97D263B7-BEF4-707B-C3D1-48D076960E2C}"/>
              </a:ext>
            </a:extLst>
          </p:cNvPr>
          <p:cNvSpPr txBox="1">
            <a:spLocks/>
          </p:cNvSpPr>
          <p:nvPr/>
        </p:nvSpPr>
        <p:spPr>
          <a:xfrm>
            <a:off x="539750"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80" name="Inhaltsplatzhalter 7">
            <a:extLst>
              <a:ext uri="{FF2B5EF4-FFF2-40B4-BE49-F238E27FC236}">
                <a16:creationId xmlns:a16="http://schemas.microsoft.com/office/drawing/2014/main" id="{E773DCC6-FF77-46BC-5D5E-6E5C0565A62C}"/>
              </a:ext>
            </a:extLst>
          </p:cNvPr>
          <p:cNvSpPr txBox="1">
            <a:spLocks/>
          </p:cNvSpPr>
          <p:nvPr/>
        </p:nvSpPr>
        <p:spPr>
          <a:xfrm>
            <a:off x="3362325" y="2107027"/>
            <a:ext cx="122341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Height </a:t>
            </a:r>
            <a:br>
              <a:rPr lang="en-US" sz="1200" b="0" dirty="0"/>
            </a:br>
            <a:r>
              <a:rPr lang="en-US" sz="1600" dirty="0"/>
              <a:t>165 cm</a:t>
            </a:r>
          </a:p>
        </p:txBody>
      </p:sp>
      <p:sp>
        <p:nvSpPr>
          <p:cNvPr id="81" name="Inhaltsplatzhalter 7">
            <a:extLst>
              <a:ext uri="{FF2B5EF4-FFF2-40B4-BE49-F238E27FC236}">
                <a16:creationId xmlns:a16="http://schemas.microsoft.com/office/drawing/2014/main" id="{85EA761E-4BAC-E18C-F72C-694C646C2CEE}"/>
              </a:ext>
            </a:extLst>
          </p:cNvPr>
          <p:cNvSpPr txBox="1">
            <a:spLocks/>
          </p:cNvSpPr>
          <p:nvPr/>
        </p:nvSpPr>
        <p:spPr>
          <a:xfrm>
            <a:off x="4765737"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a:t>BMI </a:t>
            </a:r>
            <a:br>
              <a:rPr lang="en-US" sz="1600" b="0"/>
            </a:br>
            <a:r>
              <a:rPr lang="en-US" sz="1600"/>
              <a:t>25.7 kg/m²</a:t>
            </a:r>
          </a:p>
        </p:txBody>
      </p:sp>
      <p:grpSp>
        <p:nvGrpSpPr>
          <p:cNvPr id="97" name="Group 96">
            <a:extLst>
              <a:ext uri="{FF2B5EF4-FFF2-40B4-BE49-F238E27FC236}">
                <a16:creationId xmlns:a16="http://schemas.microsoft.com/office/drawing/2014/main" id="{A1A23D46-F590-48F3-D689-24251D5DAA03}"/>
              </a:ext>
            </a:extLst>
          </p:cNvPr>
          <p:cNvGrpSpPr>
            <a:grpSpLocks/>
          </p:cNvGrpSpPr>
          <p:nvPr/>
        </p:nvGrpSpPr>
        <p:grpSpPr>
          <a:xfrm>
            <a:off x="539749" y="2935320"/>
            <a:ext cx="5454651" cy="1564995"/>
            <a:chOff x="539749" y="2996876"/>
            <a:chExt cx="5454651" cy="1564995"/>
          </a:xfrm>
        </p:grpSpPr>
        <p:sp>
          <p:nvSpPr>
            <p:cNvPr id="11" name="Inhaltsplatzhalter 7">
              <a:extLst>
                <a:ext uri="{FF2B5EF4-FFF2-40B4-BE49-F238E27FC236}">
                  <a16:creationId xmlns:a16="http://schemas.microsoft.com/office/drawing/2014/main" id="{0064620B-95C2-D69B-0494-A4878700CC7D}"/>
                </a:ext>
              </a:extLst>
            </p:cNvPr>
            <p:cNvSpPr txBox="1">
              <a:spLocks/>
            </p:cNvSpPr>
            <p:nvPr/>
          </p:nvSpPr>
          <p:spPr>
            <a:xfrm>
              <a:off x="539750" y="3484653"/>
              <a:ext cx="5454650" cy="1077218"/>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US" sz="1200" b="0"/>
                <a:t>Patient needed renewal implant of left hip to treat osteoarthritis. </a:t>
              </a:r>
            </a:p>
            <a:p>
              <a:pPr>
                <a:spcAft>
                  <a:spcPts val="600"/>
                </a:spcAft>
              </a:pPr>
              <a:r>
                <a:rPr lang="en-US" sz="1200" b="0"/>
                <a:t>After a previous THA</a:t>
              </a:r>
              <a:r>
                <a:rPr lang="en-US" sz="1200" b="0" baseline="30000"/>
                <a:t>1</a:t>
              </a:r>
              <a:r>
                <a:rPr lang="en-US" sz="1200" b="0"/>
                <a:t> implantation on the right, the cemented prosthesis caused increasing complaints during rehabilitation with hip misalignment and gait instability.</a:t>
              </a:r>
            </a:p>
            <a:p>
              <a:pPr>
                <a:spcAft>
                  <a:spcPts val="600"/>
                </a:spcAft>
              </a:pPr>
              <a:r>
                <a:rPr lang="en-US" sz="1200" b="0"/>
                <a:t>Hip overview imaging showed signs of loosening on right implant, </a:t>
              </a:r>
              <a:br>
                <a:rPr lang="en-US" sz="1200" b="0"/>
              </a:br>
              <a:r>
                <a:rPr lang="en-US" sz="1200" b="0"/>
                <a:t>which needs to be replaced after the treatment of the right side.</a:t>
              </a:r>
            </a:p>
          </p:txBody>
        </p:sp>
        <p:sp>
          <p:nvSpPr>
            <p:cNvPr id="84" name="Inhaltsplatzhalter 7">
              <a:extLst>
                <a:ext uri="{FF2B5EF4-FFF2-40B4-BE49-F238E27FC236}">
                  <a16:creationId xmlns:a16="http://schemas.microsoft.com/office/drawing/2014/main" id="{C2993363-0F18-C03F-50F0-A015128CE840}"/>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85" name="Straight Connector 84">
              <a:extLst>
                <a:ext uri="{FF2B5EF4-FFF2-40B4-BE49-F238E27FC236}">
                  <a16:creationId xmlns:a16="http://schemas.microsoft.com/office/drawing/2014/main" id="{C3482BC7-402B-41CD-1C0A-C1A8D8BF16B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0" name="Textfeld 7">
            <a:extLst>
              <a:ext uri="{FF2B5EF4-FFF2-40B4-BE49-F238E27FC236}">
                <a16:creationId xmlns:a16="http://schemas.microsoft.com/office/drawing/2014/main" id="{5E6B60D3-CBC7-6DFC-6DF2-71F3FFFAA373}"/>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a:t>StudyID: 5aag662 </a:t>
            </a:r>
          </a:p>
        </p:txBody>
      </p:sp>
      <p:sp>
        <p:nvSpPr>
          <p:cNvPr id="9" name="Inhaltsplatzhalter 7">
            <a:extLst>
              <a:ext uri="{FF2B5EF4-FFF2-40B4-BE49-F238E27FC236}">
                <a16:creationId xmlns:a16="http://schemas.microsoft.com/office/drawing/2014/main" id="{CD4A3023-99CB-752B-6AB9-6F1CCA38B621}"/>
              </a:ext>
            </a:extLst>
          </p:cNvPr>
          <p:cNvSpPr txBox="1">
            <a:spLocks/>
          </p:cNvSpPr>
          <p:nvPr/>
        </p:nvSpPr>
        <p:spPr>
          <a:xfrm>
            <a:off x="1948412" y="2107027"/>
            <a:ext cx="1231351"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1964</a:t>
            </a:r>
            <a:endParaRPr lang="en-US" sz="1600" baseline="30000" dirty="0"/>
          </a:p>
        </p:txBody>
      </p:sp>
    </p:spTree>
    <p:extLst>
      <p:ext uri="{BB962C8B-B14F-4D97-AF65-F5344CB8AC3E}">
        <p14:creationId xmlns:p14="http://schemas.microsoft.com/office/powerpoint/2010/main" val="825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038F4BF6-AF88-8851-58CF-2D24B58EF247}"/>
              </a:ext>
            </a:extLst>
          </p:cNvPr>
          <p:cNvGraphicFramePr>
            <a:graphicFrameLocks/>
          </p:cNvGraphicFramePr>
          <p:nvPr>
            <p:custDataLst>
              <p:tags r:id="rId1"/>
            </p:custDataLst>
            <p:extLst>
              <p:ext uri="{D42A27DB-BD31-4B8C-83A1-F6EECF244321}">
                <p14:modId xmlns:p14="http://schemas.microsoft.com/office/powerpoint/2010/main" val="46871064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038F4BF6-AF88-8851-58CF-2D24B58EF24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87" name="Group 86">
            <a:extLst>
              <a:ext uri="{FF2B5EF4-FFF2-40B4-BE49-F238E27FC236}">
                <a16:creationId xmlns:a16="http://schemas.microsoft.com/office/drawing/2014/main" id="{308E59D1-0809-7420-7D83-3F3FBCF0C420}"/>
              </a:ext>
            </a:extLst>
          </p:cNvPr>
          <p:cNvGrpSpPr>
            <a:grpSpLocks/>
          </p:cNvGrpSpPr>
          <p:nvPr/>
        </p:nvGrpSpPr>
        <p:grpSpPr>
          <a:xfrm>
            <a:off x="6175374" y="1619250"/>
            <a:ext cx="5453064" cy="4575175"/>
            <a:chOff x="7298931" y="1555422"/>
            <a:chExt cx="4015496" cy="3638747"/>
          </a:xfrm>
        </p:grpSpPr>
        <p:pic>
          <p:nvPicPr>
            <p:cNvPr id="88" name="Grafik 1" descr="Ein Bild, das Röntgenfilm, medizinische Bildgebung, Radiologie, medizinisches Bildgebungsverfahren enthält.&#10;&#10;KI-generierte Inhalte können fehlerhaft sein.">
              <a:extLst>
                <a:ext uri="{FF2B5EF4-FFF2-40B4-BE49-F238E27FC236}">
                  <a16:creationId xmlns:a16="http://schemas.microsoft.com/office/drawing/2014/main" id="{ADE7DA27-D017-4CF0-5CB1-2CD3920D766D}"/>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t="8522" b="8522"/>
            <a:stretch>
              <a:fillRect/>
            </a:stretch>
          </p:blipFill>
          <p:spPr>
            <a:xfrm>
              <a:off x="7298931" y="1555422"/>
              <a:ext cx="4015496" cy="3638747"/>
            </a:xfrm>
            <a:prstGeom prst="rect">
              <a:avLst/>
            </a:prstGeom>
          </p:spPr>
        </p:pic>
        <p:cxnSp>
          <p:nvCxnSpPr>
            <p:cNvPr id="89" name="Gerader Verbinder 2">
              <a:extLst>
                <a:ext uri="{FF2B5EF4-FFF2-40B4-BE49-F238E27FC236}">
                  <a16:creationId xmlns:a16="http://schemas.microsoft.com/office/drawing/2014/main" id="{F7B658A5-9AD3-46C8-AA87-49FF4F7E8A91}"/>
                </a:ext>
              </a:extLst>
            </p:cNvPr>
            <p:cNvCxnSpPr>
              <a:cxnSpLocks/>
            </p:cNvCxnSpPr>
            <p:nvPr/>
          </p:nvCxnSpPr>
          <p:spPr>
            <a:xfrm>
              <a:off x="7865806" y="3576886"/>
              <a:ext cx="2698312" cy="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90" name="Gerader Verbinder 7">
              <a:extLst>
                <a:ext uri="{FF2B5EF4-FFF2-40B4-BE49-F238E27FC236}">
                  <a16:creationId xmlns:a16="http://schemas.microsoft.com/office/drawing/2014/main" id="{24846267-38A6-7892-FBE0-67D39CB008B1}"/>
                </a:ext>
              </a:extLst>
            </p:cNvPr>
            <p:cNvCxnSpPr>
              <a:cxnSpLocks/>
            </p:cNvCxnSpPr>
            <p:nvPr/>
          </p:nvCxnSpPr>
          <p:spPr>
            <a:xfrm>
              <a:off x="8416413" y="3269168"/>
              <a:ext cx="1527943" cy="0"/>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91" name="Gerader Verbinder 13">
              <a:extLst>
                <a:ext uri="{FF2B5EF4-FFF2-40B4-BE49-F238E27FC236}">
                  <a16:creationId xmlns:a16="http://schemas.microsoft.com/office/drawing/2014/main" id="{36D1B71E-1D40-0E37-FBD6-DB8EC476440D}"/>
                </a:ext>
              </a:extLst>
            </p:cNvPr>
            <p:cNvCxnSpPr>
              <a:cxnSpLocks/>
            </p:cNvCxnSpPr>
            <p:nvPr/>
          </p:nvCxnSpPr>
          <p:spPr>
            <a:xfrm>
              <a:off x="9277183" y="3824652"/>
              <a:ext cx="1286935" cy="0"/>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92" name="Gleichschenkliges Dreieck 14">
              <a:extLst>
                <a:ext uri="{FF2B5EF4-FFF2-40B4-BE49-F238E27FC236}">
                  <a16:creationId xmlns:a16="http://schemas.microsoft.com/office/drawing/2014/main" id="{4EF51474-0F8B-27EA-F28B-F219FFC13DC6}"/>
                </a:ext>
              </a:extLst>
            </p:cNvPr>
            <p:cNvSpPr>
              <a:spLocks/>
            </p:cNvSpPr>
            <p:nvPr/>
          </p:nvSpPr>
          <p:spPr>
            <a:xfrm>
              <a:off x="9373943" y="3662532"/>
              <a:ext cx="90101" cy="85497"/>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3" name="Textfeld 8">
              <a:extLst>
                <a:ext uri="{FF2B5EF4-FFF2-40B4-BE49-F238E27FC236}">
                  <a16:creationId xmlns:a16="http://schemas.microsoft.com/office/drawing/2014/main" id="{AD08F4F9-55D9-B1F4-9334-D923040A872A}"/>
                </a:ext>
              </a:extLst>
            </p:cNvPr>
            <p:cNvSpPr txBox="1">
              <a:spLocks/>
            </p:cNvSpPr>
            <p:nvPr/>
          </p:nvSpPr>
          <p:spPr>
            <a:xfrm>
              <a:off x="9513820" y="3619607"/>
              <a:ext cx="374190" cy="171348"/>
            </a:xfrm>
            <a:prstGeom prst="rect">
              <a:avLst/>
            </a:prstGeom>
            <a:noFill/>
          </p:spPr>
          <p:txBody>
            <a:bodyPr wrap="none" lIns="0" tIns="0" rIns="0" bIns="0" rtlCol="0">
              <a:spAutoFit/>
            </a:bodyPr>
            <a:lstStyle/>
            <a:p>
              <a:pPr algn="l"/>
              <a:r>
                <a:rPr lang="en-US" sz="1400"/>
                <a:t>39 mm</a:t>
              </a:r>
            </a:p>
          </p:txBody>
        </p:sp>
        <p:cxnSp>
          <p:nvCxnSpPr>
            <p:cNvPr id="94" name="Gerader Verbinder 9">
              <a:extLst>
                <a:ext uri="{FF2B5EF4-FFF2-40B4-BE49-F238E27FC236}">
                  <a16:creationId xmlns:a16="http://schemas.microsoft.com/office/drawing/2014/main" id="{60E5FC40-82F2-BC16-02A9-A487A544E190}"/>
                </a:ext>
              </a:extLst>
            </p:cNvPr>
            <p:cNvCxnSpPr>
              <a:cxnSpLocks/>
            </p:cNvCxnSpPr>
            <p:nvPr/>
          </p:nvCxnSpPr>
          <p:spPr>
            <a:xfrm>
              <a:off x="9274726" y="3594262"/>
              <a:ext cx="0" cy="222846"/>
            </a:xfrm>
            <a:prstGeom prst="line">
              <a:avLst/>
            </a:prstGeom>
            <a:ln w="28575" cap="rnd">
              <a:solidFill>
                <a:schemeClr val="accent5"/>
              </a:solidFill>
            </a:ln>
          </p:spPr>
          <p:style>
            <a:lnRef idx="1">
              <a:schemeClr val="accent3"/>
            </a:lnRef>
            <a:fillRef idx="0">
              <a:schemeClr val="accent3"/>
            </a:fillRef>
            <a:effectRef idx="0">
              <a:schemeClr val="accent3"/>
            </a:effectRef>
            <a:fontRef idx="minor">
              <a:schemeClr val="tx1"/>
            </a:fontRef>
          </p:style>
        </p:cxnSp>
        <p:sp>
          <p:nvSpPr>
            <p:cNvPr id="95" name="Ellipse 10">
              <a:extLst>
                <a:ext uri="{FF2B5EF4-FFF2-40B4-BE49-F238E27FC236}">
                  <a16:creationId xmlns:a16="http://schemas.microsoft.com/office/drawing/2014/main" id="{83A1AB7E-91FF-041B-22B4-7BA25AC8B1BB}"/>
                </a:ext>
              </a:extLst>
            </p:cNvPr>
            <p:cNvSpPr/>
            <p:nvPr/>
          </p:nvSpPr>
          <p:spPr>
            <a:xfrm>
              <a:off x="8132196" y="3451402"/>
              <a:ext cx="238585" cy="257685"/>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Ellipse 12">
              <a:extLst>
                <a:ext uri="{FF2B5EF4-FFF2-40B4-BE49-F238E27FC236}">
                  <a16:creationId xmlns:a16="http://schemas.microsoft.com/office/drawing/2014/main" id="{0123433A-E3D3-895C-F853-EDA251FAC59E}"/>
                </a:ext>
              </a:extLst>
            </p:cNvPr>
            <p:cNvSpPr/>
            <p:nvPr/>
          </p:nvSpPr>
          <p:spPr>
            <a:xfrm>
              <a:off x="10107991" y="3699168"/>
              <a:ext cx="238585" cy="257685"/>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C7901A1F-686D-4085-171E-63E9DA8B966C}"/>
              </a:ext>
            </a:extLst>
          </p:cNvPr>
          <p:cNvSpPr>
            <a:spLocks noGrp="1"/>
          </p:cNvSpPr>
          <p:nvPr>
            <p:ph type="title"/>
          </p:nvPr>
        </p:nvSpPr>
        <p:spPr/>
        <p:txBody>
          <a:bodyPr vert="horz" rIns="0"/>
          <a:lstStyle/>
          <a:p>
            <a:r>
              <a:rPr lang="en-US"/>
              <a:t>Clinical background</a:t>
            </a:r>
            <a:endParaRPr lang="en-US">
              <a:solidFill>
                <a:schemeClr val="tx1"/>
              </a:solidFill>
            </a:endParaRPr>
          </a:p>
        </p:txBody>
      </p:sp>
      <p:sp>
        <p:nvSpPr>
          <p:cNvPr id="3" name="Text Placeholder 2">
            <a:extLst>
              <a:ext uri="{FF2B5EF4-FFF2-40B4-BE49-F238E27FC236}">
                <a16:creationId xmlns:a16="http://schemas.microsoft.com/office/drawing/2014/main" id="{7A8EB799-9A81-4DCA-AD6D-C7E361FE967F}"/>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D4F8E314-BF93-72E9-EADA-2431BEB5A557}"/>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8E3BD3A0-B9E7-8CC1-77F0-5A53C70113C9}"/>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BB6A20FF-8245-A733-C72E-1A00FBA1CCB5}"/>
              </a:ext>
            </a:extLst>
          </p:cNvPr>
          <p:cNvSpPr>
            <a:spLocks noGrp="1"/>
          </p:cNvSpPr>
          <p:nvPr>
            <p:ph type="sldNum" sz="quarter" idx="18"/>
          </p:nvPr>
        </p:nvSpPr>
        <p:spPr/>
        <p:txBody>
          <a:bodyPr/>
          <a:lstStyle/>
          <a:p>
            <a:fld id="{42B424FB-C8CA-40D0-9E9F-83B6197CB6E7}" type="slidenum">
              <a:rPr lang="en-US" smtClean="0"/>
              <a:pPr/>
              <a:t>4</a:t>
            </a:fld>
            <a:endParaRPr lang="en-US" b="1"/>
          </a:p>
        </p:txBody>
      </p:sp>
      <p:sp>
        <p:nvSpPr>
          <p:cNvPr id="8" name="Inhaltsplatzhalter 7">
            <a:extLst>
              <a:ext uri="{FF2B5EF4-FFF2-40B4-BE49-F238E27FC236}">
                <a16:creationId xmlns:a16="http://schemas.microsoft.com/office/drawing/2014/main" id="{774DDC43-F3CC-FBC6-88E0-8917186EC111}"/>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21" name="Straight Connector 20">
            <a:extLst>
              <a:ext uri="{FF2B5EF4-FFF2-40B4-BE49-F238E27FC236}">
                <a16:creationId xmlns:a16="http://schemas.microsoft.com/office/drawing/2014/main" id="{2960BAAE-9FE3-42C8-C8DD-E95668762B23}"/>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6" name="Textfeld 7">
            <a:extLst>
              <a:ext uri="{FF2B5EF4-FFF2-40B4-BE49-F238E27FC236}">
                <a16:creationId xmlns:a16="http://schemas.microsoft.com/office/drawing/2014/main" id="{BA91A4B9-D3A4-4186-7E81-771F5377D8E8}"/>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a:t>StudyID: 5aag662 </a:t>
            </a:r>
          </a:p>
        </p:txBody>
      </p:sp>
      <p:grpSp>
        <p:nvGrpSpPr>
          <p:cNvPr id="97" name="Group 96">
            <a:extLst>
              <a:ext uri="{FF2B5EF4-FFF2-40B4-BE49-F238E27FC236}">
                <a16:creationId xmlns:a16="http://schemas.microsoft.com/office/drawing/2014/main" id="{144D0E0C-9DEC-0EAB-2852-669C941A26FE}"/>
              </a:ext>
            </a:extLst>
          </p:cNvPr>
          <p:cNvGrpSpPr>
            <a:grpSpLocks/>
          </p:cNvGrpSpPr>
          <p:nvPr/>
        </p:nvGrpSpPr>
        <p:grpSpPr>
          <a:xfrm>
            <a:off x="539749" y="2935320"/>
            <a:ext cx="5454651" cy="2011271"/>
            <a:chOff x="539749" y="2996876"/>
            <a:chExt cx="5454651" cy="2011271"/>
          </a:xfrm>
        </p:grpSpPr>
        <p:sp>
          <p:nvSpPr>
            <p:cNvPr id="11" name="Inhaltsplatzhalter 7">
              <a:extLst>
                <a:ext uri="{FF2B5EF4-FFF2-40B4-BE49-F238E27FC236}">
                  <a16:creationId xmlns:a16="http://schemas.microsoft.com/office/drawing/2014/main" id="{C6FD23B2-E926-77B9-DE11-BD586FE19292}"/>
                </a:ext>
              </a:extLst>
            </p:cNvPr>
            <p:cNvSpPr txBox="1">
              <a:spLocks/>
            </p:cNvSpPr>
            <p:nvPr/>
          </p:nvSpPr>
          <p:spPr>
            <a:xfrm>
              <a:off x="539750" y="3484653"/>
              <a:ext cx="5454650" cy="1523494"/>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US" sz="1200" b="0"/>
                <a:t>Patient needed renewal implant of left hip to treat osteoarthritis. </a:t>
              </a:r>
            </a:p>
            <a:p>
              <a:pPr>
                <a:spcAft>
                  <a:spcPts val="600"/>
                </a:spcAft>
              </a:pPr>
              <a:r>
                <a:rPr lang="en-US" sz="1200" b="0"/>
                <a:t>After a previous THA</a:t>
              </a:r>
              <a:r>
                <a:rPr lang="en-US" sz="1200" b="0" baseline="30000"/>
                <a:t>1</a:t>
              </a:r>
              <a:r>
                <a:rPr lang="en-US" sz="1200" b="0"/>
                <a:t> implantation on the right, the cemented prosthesis caused increasing complaints during rehabilitation with hip misalignment and gait instability.</a:t>
              </a:r>
            </a:p>
            <a:p>
              <a:pPr>
                <a:spcAft>
                  <a:spcPts val="600"/>
                </a:spcAft>
              </a:pPr>
              <a:r>
                <a:rPr lang="en-US" sz="1200" b="0"/>
                <a:t>Hip overview imaging showed signs of loosening on right implant, </a:t>
              </a:r>
              <a:br>
                <a:rPr lang="en-US" sz="1200" b="0"/>
              </a:br>
              <a:r>
                <a:rPr lang="en-US" sz="1200" b="0"/>
                <a:t>which needs to be replaced after the treatment of the right side.</a:t>
              </a:r>
            </a:p>
            <a:p>
              <a:pPr>
                <a:spcAft>
                  <a:spcPts val="600"/>
                </a:spcAft>
              </a:pPr>
              <a:r>
                <a:rPr lang="en-US" sz="1200">
                  <a:solidFill>
                    <a:schemeClr val="tx2"/>
                  </a:solidFill>
                </a:rPr>
                <a:t>Leg-length measurement showed a leg-length discrepancy of 39 mm, </a:t>
              </a:r>
              <a:br>
                <a:rPr lang="en-US" sz="1200">
                  <a:solidFill>
                    <a:schemeClr val="tx2"/>
                  </a:solidFill>
                </a:rPr>
              </a:br>
              <a:r>
                <a:rPr lang="en-US" sz="1200">
                  <a:solidFill>
                    <a:schemeClr val="tx2"/>
                  </a:solidFill>
                </a:rPr>
                <a:t>but the cause (muscular vs. anatomical) remains questionable.</a:t>
              </a:r>
            </a:p>
          </p:txBody>
        </p:sp>
        <p:sp>
          <p:nvSpPr>
            <p:cNvPr id="84" name="Inhaltsplatzhalter 7">
              <a:extLst>
                <a:ext uri="{FF2B5EF4-FFF2-40B4-BE49-F238E27FC236}">
                  <a16:creationId xmlns:a16="http://schemas.microsoft.com/office/drawing/2014/main" id="{1583B272-EDD2-E782-91CE-41ECFBB8958E}"/>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85" name="Straight Connector 84">
              <a:extLst>
                <a:ext uri="{FF2B5EF4-FFF2-40B4-BE49-F238E27FC236}">
                  <a16:creationId xmlns:a16="http://schemas.microsoft.com/office/drawing/2014/main" id="{79D5CCE1-DF63-AC50-562C-AAEECB620057}"/>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2" name="Inhaltsplatzhalter 7">
            <a:extLst>
              <a:ext uri="{FF2B5EF4-FFF2-40B4-BE49-F238E27FC236}">
                <a16:creationId xmlns:a16="http://schemas.microsoft.com/office/drawing/2014/main" id="{9F77F03A-55B1-812E-1182-1EC7F4D3E3E1}"/>
              </a:ext>
            </a:extLst>
          </p:cNvPr>
          <p:cNvSpPr txBox="1">
            <a:spLocks/>
          </p:cNvSpPr>
          <p:nvPr/>
        </p:nvSpPr>
        <p:spPr>
          <a:xfrm>
            <a:off x="539750"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14" name="Inhaltsplatzhalter 7">
            <a:extLst>
              <a:ext uri="{FF2B5EF4-FFF2-40B4-BE49-F238E27FC236}">
                <a16:creationId xmlns:a16="http://schemas.microsoft.com/office/drawing/2014/main" id="{E2125393-D27C-F0BC-3425-EB97CB8A7042}"/>
              </a:ext>
            </a:extLst>
          </p:cNvPr>
          <p:cNvSpPr txBox="1">
            <a:spLocks/>
          </p:cNvSpPr>
          <p:nvPr/>
        </p:nvSpPr>
        <p:spPr>
          <a:xfrm>
            <a:off x="3362325" y="2107027"/>
            <a:ext cx="122341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Height </a:t>
            </a:r>
            <a:br>
              <a:rPr lang="en-US" sz="1200" b="0" dirty="0"/>
            </a:br>
            <a:r>
              <a:rPr lang="en-US" sz="1600" dirty="0"/>
              <a:t>165 cm</a:t>
            </a:r>
          </a:p>
        </p:txBody>
      </p:sp>
      <p:sp>
        <p:nvSpPr>
          <p:cNvPr id="16" name="Inhaltsplatzhalter 7">
            <a:extLst>
              <a:ext uri="{FF2B5EF4-FFF2-40B4-BE49-F238E27FC236}">
                <a16:creationId xmlns:a16="http://schemas.microsoft.com/office/drawing/2014/main" id="{A31283FD-CF2B-9B77-76E1-EF8CACDE1025}"/>
              </a:ext>
            </a:extLst>
          </p:cNvPr>
          <p:cNvSpPr txBox="1">
            <a:spLocks/>
          </p:cNvSpPr>
          <p:nvPr/>
        </p:nvSpPr>
        <p:spPr>
          <a:xfrm>
            <a:off x="4765737"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a:t>BMI </a:t>
            </a:r>
            <a:br>
              <a:rPr lang="en-US" sz="1600" b="0"/>
            </a:br>
            <a:r>
              <a:rPr lang="en-US" sz="1600"/>
              <a:t>25.7 kg/m²</a:t>
            </a:r>
          </a:p>
        </p:txBody>
      </p:sp>
      <p:sp>
        <p:nvSpPr>
          <p:cNvPr id="20" name="Inhaltsplatzhalter 7">
            <a:extLst>
              <a:ext uri="{FF2B5EF4-FFF2-40B4-BE49-F238E27FC236}">
                <a16:creationId xmlns:a16="http://schemas.microsoft.com/office/drawing/2014/main" id="{2D9DD3AF-B1F3-272C-A7FC-2994E58B4281}"/>
              </a:ext>
            </a:extLst>
          </p:cNvPr>
          <p:cNvSpPr txBox="1">
            <a:spLocks/>
          </p:cNvSpPr>
          <p:nvPr/>
        </p:nvSpPr>
        <p:spPr>
          <a:xfrm>
            <a:off x="1948412" y="2107027"/>
            <a:ext cx="1231351"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1964</a:t>
            </a:r>
            <a:endParaRPr lang="en-US" sz="1600" baseline="30000" dirty="0"/>
          </a:p>
        </p:txBody>
      </p:sp>
    </p:spTree>
    <p:extLst>
      <p:ext uri="{BB962C8B-B14F-4D97-AF65-F5344CB8AC3E}">
        <p14:creationId xmlns:p14="http://schemas.microsoft.com/office/powerpoint/2010/main" val="709860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BBA4-C5E3-6567-BA3A-BE6D24D7950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641A484-038B-C135-6E6D-D2B4442CC06E}"/>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641A484-038B-C135-6E6D-D2B4442CC0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20DA2C0-F252-58A0-012A-A9C16A34CC64}"/>
              </a:ext>
            </a:extLst>
          </p:cNvPr>
          <p:cNvSpPr>
            <a:spLocks noGrp="1"/>
          </p:cNvSpPr>
          <p:nvPr>
            <p:ph type="title"/>
          </p:nvPr>
        </p:nvSpPr>
        <p:spPr/>
        <p:txBody>
          <a:bodyPr vert="horz" rIns="0"/>
          <a:lstStyle/>
          <a:p>
            <a:r>
              <a:rPr lang="en-US"/>
              <a:t>Clinical background and indication </a:t>
            </a:r>
            <a:br>
              <a:rPr lang="en-US"/>
            </a:br>
            <a:r>
              <a:rPr lang="en-US">
                <a:solidFill>
                  <a:schemeClr val="tx1"/>
                </a:solidFill>
              </a:rPr>
              <a:t>for Multitom Rax True2scale Body Scan</a:t>
            </a:r>
            <a:r>
              <a:rPr lang="en-US" baseline="30000">
                <a:solidFill>
                  <a:schemeClr val="tx1"/>
                </a:solidFill>
              </a:rPr>
              <a:t>1</a:t>
            </a:r>
          </a:p>
        </p:txBody>
      </p:sp>
      <p:sp>
        <p:nvSpPr>
          <p:cNvPr id="3" name="Text Placeholder 2">
            <a:extLst>
              <a:ext uri="{FF2B5EF4-FFF2-40B4-BE49-F238E27FC236}">
                <a16:creationId xmlns:a16="http://schemas.microsoft.com/office/drawing/2014/main" id="{00F3FA9E-2800-4D41-6C3B-F603FAC5F380}"/>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THA: total hip arthroplasty</a:t>
            </a:r>
          </a:p>
        </p:txBody>
      </p:sp>
      <p:sp>
        <p:nvSpPr>
          <p:cNvPr id="4" name="Date Placeholder 3">
            <a:extLst>
              <a:ext uri="{FF2B5EF4-FFF2-40B4-BE49-F238E27FC236}">
                <a16:creationId xmlns:a16="http://schemas.microsoft.com/office/drawing/2014/main" id="{A51F2128-CD4A-5899-3654-FE5B7B48F55D}"/>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296EDFCA-7F62-9E76-513C-FE1ACDC68FA0}"/>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E5DF8A94-6D15-BA5C-9D77-1E9ECDF6EF0A}"/>
              </a:ext>
            </a:extLst>
          </p:cNvPr>
          <p:cNvSpPr>
            <a:spLocks noGrp="1"/>
          </p:cNvSpPr>
          <p:nvPr>
            <p:ph type="sldNum" sz="quarter" idx="18"/>
          </p:nvPr>
        </p:nvSpPr>
        <p:spPr/>
        <p:txBody>
          <a:bodyPr/>
          <a:lstStyle/>
          <a:p>
            <a:fld id="{42B424FB-C8CA-40D0-9E9F-83B6197CB6E7}" type="slidenum">
              <a:rPr lang="en-US" smtClean="0"/>
              <a:pPr/>
              <a:t>5</a:t>
            </a:fld>
            <a:endParaRPr lang="en-US" b="1"/>
          </a:p>
        </p:txBody>
      </p:sp>
      <p:pic>
        <p:nvPicPr>
          <p:cNvPr id="146" name="Picture 145">
            <a:extLst>
              <a:ext uri="{FF2B5EF4-FFF2-40B4-BE49-F238E27FC236}">
                <a16:creationId xmlns:a16="http://schemas.microsoft.com/office/drawing/2014/main" id="{4490A695-6FBF-B25B-F726-B824366E3002}"/>
              </a:ext>
            </a:extLst>
          </p:cNvPr>
          <p:cNvPicPr>
            <a:picLocks noChangeAspect="1"/>
          </p:cNvPicPr>
          <p:nvPr/>
        </p:nvPicPr>
        <p:blipFill>
          <a:blip r:embed="rId5"/>
          <a:srcRect l="2834" r="4275" b="2427"/>
          <a:stretch>
            <a:fillRect/>
          </a:stretch>
        </p:blipFill>
        <p:spPr>
          <a:xfrm>
            <a:off x="7017642" y="1619249"/>
            <a:ext cx="4610796" cy="4575175"/>
          </a:xfrm>
          <a:prstGeom prst="rect">
            <a:avLst/>
          </a:prstGeom>
        </p:spPr>
      </p:pic>
      <p:sp>
        <p:nvSpPr>
          <p:cNvPr id="8" name="Inhaltsplatzhalter 7">
            <a:extLst>
              <a:ext uri="{FF2B5EF4-FFF2-40B4-BE49-F238E27FC236}">
                <a16:creationId xmlns:a16="http://schemas.microsoft.com/office/drawing/2014/main" id="{AB561B08-8532-8C85-8114-19D92BF82875}"/>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p>
        </p:txBody>
      </p:sp>
      <p:cxnSp>
        <p:nvCxnSpPr>
          <p:cNvPr id="9" name="Straight Connector 8">
            <a:extLst>
              <a:ext uri="{FF2B5EF4-FFF2-40B4-BE49-F238E27FC236}">
                <a16:creationId xmlns:a16="http://schemas.microsoft.com/office/drawing/2014/main" id="{CDF65003-21A9-A04D-1170-FA01EB2A36E5}"/>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284EED45-F733-CA71-0387-682CE34DA0B5}"/>
              </a:ext>
            </a:extLst>
          </p:cNvPr>
          <p:cNvGrpSpPr>
            <a:grpSpLocks/>
          </p:cNvGrpSpPr>
          <p:nvPr/>
        </p:nvGrpSpPr>
        <p:grpSpPr>
          <a:xfrm>
            <a:off x="539749" y="2935320"/>
            <a:ext cx="5454651" cy="2642213"/>
            <a:chOff x="539749" y="2996876"/>
            <a:chExt cx="5454651" cy="2642213"/>
          </a:xfrm>
        </p:grpSpPr>
        <p:sp>
          <p:nvSpPr>
            <p:cNvPr id="15" name="Inhaltsplatzhalter 7">
              <a:extLst>
                <a:ext uri="{FF2B5EF4-FFF2-40B4-BE49-F238E27FC236}">
                  <a16:creationId xmlns:a16="http://schemas.microsoft.com/office/drawing/2014/main" id="{96610830-C5BD-53A2-0B27-DD13DB0193B8}"/>
                </a:ext>
              </a:extLst>
            </p:cNvPr>
            <p:cNvSpPr txBox="1">
              <a:spLocks/>
            </p:cNvSpPr>
            <p:nvPr/>
          </p:nvSpPr>
          <p:spPr>
            <a:xfrm>
              <a:off x="539750" y="3484653"/>
              <a:ext cx="5454650" cy="215443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US" sz="1200" b="0"/>
                <a:t>Patient needed renewal implant of left hip to treat osteoarthritis. </a:t>
              </a:r>
            </a:p>
            <a:p>
              <a:pPr>
                <a:spcAft>
                  <a:spcPts val="600"/>
                </a:spcAft>
              </a:pPr>
              <a:r>
                <a:rPr lang="en-US" sz="1200" b="0"/>
                <a:t>After a previous THA</a:t>
              </a:r>
              <a:r>
                <a:rPr lang="en-US" sz="1200" b="0" baseline="30000"/>
                <a:t>1</a:t>
              </a:r>
              <a:r>
                <a:rPr lang="en-US" sz="1200" b="0"/>
                <a:t> implantation on the right, the cemented prosthesis caused increasing complaints during rehabilitation with hip misalignment and gait instability.</a:t>
              </a:r>
            </a:p>
            <a:p>
              <a:pPr>
                <a:spcAft>
                  <a:spcPts val="600"/>
                </a:spcAft>
              </a:pPr>
              <a:r>
                <a:rPr lang="en-US" sz="1200" b="0"/>
                <a:t>Hip overview imaging showed signs of loosening on right implant, </a:t>
              </a:r>
              <a:br>
                <a:rPr lang="en-US" sz="1200" b="0"/>
              </a:br>
              <a:r>
                <a:rPr lang="en-US" sz="1200" b="0"/>
                <a:t>which needs to be replaced after the treatment of the right side.</a:t>
              </a:r>
            </a:p>
            <a:p>
              <a:pPr>
                <a:spcAft>
                  <a:spcPts val="600"/>
                </a:spcAft>
              </a:pPr>
              <a:r>
                <a:rPr lang="en-US" sz="1200" b="0"/>
                <a:t>Leg-length measurement showed a leg-length discrepancy of 39 mm, </a:t>
              </a:r>
              <a:br>
                <a:rPr lang="en-US" sz="1200" b="0"/>
              </a:br>
              <a:r>
                <a:rPr lang="en-US" sz="1200" b="0"/>
                <a:t>but the cause (muscular vs. anatomical) remains questionable.</a:t>
              </a:r>
            </a:p>
            <a:p>
              <a:pPr>
                <a:spcAft>
                  <a:spcPts val="600"/>
                </a:spcAft>
              </a:pPr>
              <a:r>
                <a:rPr lang="en-US" sz="1200">
                  <a:solidFill>
                    <a:schemeClr val="tx2"/>
                  </a:solidFill>
                </a:rPr>
                <a:t>Indication for True2scale Body Scan</a:t>
              </a:r>
              <a:r>
                <a:rPr lang="en-US" sz="1200" baseline="30000">
                  <a:solidFill>
                    <a:schemeClr val="tx2"/>
                  </a:solidFill>
                </a:rPr>
                <a:t>1</a:t>
              </a:r>
              <a:br>
                <a:rPr lang="en-US" sz="1200">
                  <a:solidFill>
                    <a:schemeClr val="tx2"/>
                  </a:solidFill>
                </a:rPr>
              </a:br>
              <a:r>
                <a:rPr lang="en-US" sz="1200" b="0">
                  <a:solidFill>
                    <a:schemeClr val="tx2"/>
                  </a:solidFill>
                </a:rPr>
                <a:t>Exact measurement of whole leg-length to understand </a:t>
              </a:r>
              <a:br>
                <a:rPr lang="en-US" sz="1200" b="0">
                  <a:solidFill>
                    <a:schemeClr val="tx2"/>
                  </a:solidFill>
                </a:rPr>
              </a:br>
              <a:r>
                <a:rPr lang="en-US" sz="1200" b="0">
                  <a:solidFill>
                    <a:schemeClr val="tx2"/>
                  </a:solidFill>
                </a:rPr>
                <a:t>the cause of leg-length discrepancy.</a:t>
              </a:r>
            </a:p>
          </p:txBody>
        </p:sp>
        <p:sp>
          <p:nvSpPr>
            <p:cNvPr id="16" name="Inhaltsplatzhalter 7">
              <a:extLst>
                <a:ext uri="{FF2B5EF4-FFF2-40B4-BE49-F238E27FC236}">
                  <a16:creationId xmlns:a16="http://schemas.microsoft.com/office/drawing/2014/main" id="{D3AB3E3B-13A0-2AAE-B917-217757A3A0E4}"/>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p>
          </p:txBody>
        </p:sp>
        <p:cxnSp>
          <p:nvCxnSpPr>
            <p:cNvPr id="17" name="Straight Connector 16">
              <a:extLst>
                <a:ext uri="{FF2B5EF4-FFF2-40B4-BE49-F238E27FC236}">
                  <a16:creationId xmlns:a16="http://schemas.microsoft.com/office/drawing/2014/main" id="{135FC129-D462-8965-D532-E34068910E6C}"/>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8" name="Inhaltsplatzhalter 7">
            <a:extLst>
              <a:ext uri="{FF2B5EF4-FFF2-40B4-BE49-F238E27FC236}">
                <a16:creationId xmlns:a16="http://schemas.microsoft.com/office/drawing/2014/main" id="{132FEE66-DBFE-9572-A8A4-8B8E3FE3B4B9}"/>
              </a:ext>
            </a:extLst>
          </p:cNvPr>
          <p:cNvSpPr txBox="1">
            <a:spLocks/>
          </p:cNvSpPr>
          <p:nvPr/>
        </p:nvSpPr>
        <p:spPr>
          <a:xfrm>
            <a:off x="539750"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Female</a:t>
            </a:r>
            <a:endParaRPr lang="en-US" sz="1600" baseline="30000" dirty="0"/>
          </a:p>
        </p:txBody>
      </p:sp>
      <p:sp>
        <p:nvSpPr>
          <p:cNvPr id="21" name="Inhaltsplatzhalter 7">
            <a:extLst>
              <a:ext uri="{FF2B5EF4-FFF2-40B4-BE49-F238E27FC236}">
                <a16:creationId xmlns:a16="http://schemas.microsoft.com/office/drawing/2014/main" id="{14F7646D-6BC9-7A90-9AD6-D77EA4048EC9}"/>
              </a:ext>
            </a:extLst>
          </p:cNvPr>
          <p:cNvSpPr txBox="1">
            <a:spLocks/>
          </p:cNvSpPr>
          <p:nvPr/>
        </p:nvSpPr>
        <p:spPr>
          <a:xfrm>
            <a:off x="3362325" y="2107027"/>
            <a:ext cx="122341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Height </a:t>
            </a:r>
            <a:br>
              <a:rPr lang="en-US" sz="1200" b="0" dirty="0"/>
            </a:br>
            <a:r>
              <a:rPr lang="en-US" sz="1600" dirty="0"/>
              <a:t>165 cm</a:t>
            </a:r>
          </a:p>
        </p:txBody>
      </p:sp>
      <p:sp>
        <p:nvSpPr>
          <p:cNvPr id="23" name="Inhaltsplatzhalter 7">
            <a:extLst>
              <a:ext uri="{FF2B5EF4-FFF2-40B4-BE49-F238E27FC236}">
                <a16:creationId xmlns:a16="http://schemas.microsoft.com/office/drawing/2014/main" id="{451D0B13-28E5-344B-8ACE-CD6F5A357E1E}"/>
              </a:ext>
            </a:extLst>
          </p:cNvPr>
          <p:cNvSpPr txBox="1">
            <a:spLocks/>
          </p:cNvSpPr>
          <p:nvPr/>
        </p:nvSpPr>
        <p:spPr>
          <a:xfrm>
            <a:off x="4765737" y="2107027"/>
            <a:ext cx="1228663"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a:t>BMI </a:t>
            </a:r>
            <a:br>
              <a:rPr lang="en-US" sz="1600" b="0"/>
            </a:br>
            <a:r>
              <a:rPr lang="en-US" sz="1600"/>
              <a:t>25.7 kg/m²</a:t>
            </a:r>
          </a:p>
        </p:txBody>
      </p:sp>
      <p:sp>
        <p:nvSpPr>
          <p:cNvPr id="27" name="Inhaltsplatzhalter 7">
            <a:extLst>
              <a:ext uri="{FF2B5EF4-FFF2-40B4-BE49-F238E27FC236}">
                <a16:creationId xmlns:a16="http://schemas.microsoft.com/office/drawing/2014/main" id="{73908470-8EB0-B5F0-0477-6F936C312726}"/>
              </a:ext>
            </a:extLst>
          </p:cNvPr>
          <p:cNvSpPr txBox="1">
            <a:spLocks/>
          </p:cNvSpPr>
          <p:nvPr/>
        </p:nvSpPr>
        <p:spPr>
          <a:xfrm>
            <a:off x="1948412" y="2107027"/>
            <a:ext cx="1231351"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1964</a:t>
            </a:r>
            <a:endParaRPr lang="en-US" sz="1600" baseline="30000" dirty="0"/>
          </a:p>
        </p:txBody>
      </p:sp>
    </p:spTree>
    <p:extLst>
      <p:ext uri="{BB962C8B-B14F-4D97-AF65-F5344CB8AC3E}">
        <p14:creationId xmlns:p14="http://schemas.microsoft.com/office/powerpoint/2010/main" val="149729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C70F-B819-C189-AF82-A86091D5941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1F36764-BC2C-6E02-A49F-A8E88B39290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31F36764-BC2C-6E02-A49F-A8E88B3929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D627FEE8-1B16-084B-C078-36664DFD25CE}"/>
              </a:ext>
            </a:extLst>
          </p:cNvPr>
          <p:cNvSpPr>
            <a:spLocks noGrp="1"/>
          </p:cNvSpPr>
          <p:nvPr>
            <p:ph type="title"/>
          </p:nvPr>
        </p:nvSpPr>
        <p:spPr/>
        <p:txBody>
          <a:bodyPr vert="horz" rIns="0"/>
          <a:lstStyle/>
          <a:p>
            <a:r>
              <a:rPr lang="en-US"/>
              <a:t>Multitom Rax True2scale Body Scan</a:t>
            </a:r>
            <a:r>
              <a:rPr lang="en-US" baseline="30000"/>
              <a:t>1</a:t>
            </a:r>
            <a:br>
              <a:rPr lang="en-US"/>
            </a:br>
            <a:r>
              <a:rPr lang="en-US">
                <a:solidFill>
                  <a:schemeClr val="tx1"/>
                </a:solidFill>
              </a:rPr>
              <a:t>Differences Pelvis Overview vs. T2S</a:t>
            </a:r>
            <a:r>
              <a:rPr lang="en-US" baseline="30000">
                <a:solidFill>
                  <a:schemeClr val="tx1"/>
                </a:solidFill>
              </a:rPr>
              <a:t>1</a:t>
            </a:r>
          </a:p>
        </p:txBody>
      </p:sp>
      <p:sp>
        <p:nvSpPr>
          <p:cNvPr id="3" name="Text Placeholder 2">
            <a:extLst>
              <a:ext uri="{FF2B5EF4-FFF2-40B4-BE49-F238E27FC236}">
                <a16:creationId xmlns:a16="http://schemas.microsoft.com/office/drawing/2014/main" id="{99F6B362-2C4A-60B0-AF38-E20FE5A21447}"/>
              </a:ext>
            </a:extLst>
          </p:cNvPr>
          <p:cNvSpPr>
            <a:spLocks noGrp="1"/>
          </p:cNvSpPr>
          <p:nvPr>
            <p:ph type="body" sz="quarter" idx="15"/>
          </p:nvPr>
        </p:nvSpPr>
        <p:spPr>
          <a:xfrm>
            <a:off x="539999" y="6297348"/>
            <a:ext cx="8456363" cy="360000"/>
          </a:xfrm>
        </p:spPr>
        <p:txBody>
          <a:bodyPr/>
          <a:lstStyle/>
          <a:p>
            <a:r>
              <a:rPr lang="en-US" dirty="0"/>
              <a:t>The products/features (mentioned herein) are not commercially available in all countries. </a:t>
            </a:r>
            <a:br>
              <a:rPr lang="en-US" dirty="0"/>
            </a:br>
            <a:r>
              <a:rPr lang="en-US" dirty="0"/>
              <a:t>Their future availability cannot be guaranteed. | 1 Option</a:t>
            </a:r>
          </a:p>
        </p:txBody>
      </p:sp>
      <p:sp>
        <p:nvSpPr>
          <p:cNvPr id="4" name="Date Placeholder 3">
            <a:extLst>
              <a:ext uri="{FF2B5EF4-FFF2-40B4-BE49-F238E27FC236}">
                <a16:creationId xmlns:a16="http://schemas.microsoft.com/office/drawing/2014/main" id="{76CDE73B-8E50-494D-7F97-2D29956EA5D0}"/>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C3DF4ECE-2330-6974-A6A8-CA15FAF2010D}"/>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E077A49-A493-B9B7-3B4B-63406C5F382B}"/>
              </a:ext>
            </a:extLst>
          </p:cNvPr>
          <p:cNvSpPr>
            <a:spLocks noGrp="1"/>
          </p:cNvSpPr>
          <p:nvPr>
            <p:ph type="sldNum" sz="quarter" idx="18"/>
          </p:nvPr>
        </p:nvSpPr>
        <p:spPr/>
        <p:txBody>
          <a:bodyPr/>
          <a:lstStyle/>
          <a:p>
            <a:fld id="{42B424FB-C8CA-40D0-9E9F-83B6197CB6E7}" type="slidenum">
              <a:rPr lang="en-US" smtClean="0"/>
              <a:pPr/>
              <a:t>6</a:t>
            </a:fld>
            <a:endParaRPr lang="en-US" b="1"/>
          </a:p>
        </p:txBody>
      </p:sp>
      <p:sp>
        <p:nvSpPr>
          <p:cNvPr id="84" name="Inhaltsplatzhalter 7">
            <a:extLst>
              <a:ext uri="{FF2B5EF4-FFF2-40B4-BE49-F238E27FC236}">
                <a16:creationId xmlns:a16="http://schemas.microsoft.com/office/drawing/2014/main" id="{12130B65-3FB9-AC32-6EC7-6906A9A33B34}"/>
              </a:ext>
            </a:extLst>
          </p:cNvPr>
          <p:cNvSpPr txBox="1">
            <a:spLocks/>
          </p:cNvSpPr>
          <p:nvPr/>
        </p:nvSpPr>
        <p:spPr>
          <a:xfrm>
            <a:off x="539751" y="5174905"/>
            <a:ext cx="1698625"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Gold-standard</a:t>
            </a:r>
          </a:p>
          <a:p>
            <a:r>
              <a:rPr lang="en-US" sz="1200" b="0"/>
              <a:t>Pelvis overview</a:t>
            </a:r>
          </a:p>
        </p:txBody>
      </p:sp>
      <p:pic>
        <p:nvPicPr>
          <p:cNvPr id="9" name="Grafik 1" descr="Ein Bild, das Röntgenfilm, medizinische Bildgebung, Radiologie, medizinisches Bildgebungsverfahren enthält.&#10;&#10;KI-generierte Inhalte können fehlerhaft sein.">
            <a:extLst>
              <a:ext uri="{FF2B5EF4-FFF2-40B4-BE49-F238E27FC236}">
                <a16:creationId xmlns:a16="http://schemas.microsoft.com/office/drawing/2014/main" id="{7B6C04DD-B816-5E82-597B-7C56AA879E9A}"/>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15000"/>
                    </a14:imgEffect>
                  </a14:imgLayer>
                </a14:imgProps>
              </a:ext>
              <a:ext uri="{28A0092B-C50C-407E-A947-70E740481C1C}">
                <a14:useLocalDpi xmlns:a14="http://schemas.microsoft.com/office/drawing/2010/main" val="0"/>
              </a:ext>
            </a:extLst>
          </a:blip>
          <a:srcRect t="23714" b="15148"/>
          <a:stretch>
            <a:fillRect/>
          </a:stretch>
        </p:blipFill>
        <p:spPr>
          <a:xfrm>
            <a:off x="539750" y="1619251"/>
            <a:ext cx="5453064" cy="3371850"/>
          </a:xfrm>
          <a:prstGeom prst="rect">
            <a:avLst/>
          </a:prstGeom>
        </p:spPr>
      </p:pic>
      <p:cxnSp>
        <p:nvCxnSpPr>
          <p:cNvPr id="10" name="Gerader Verbinder 2">
            <a:extLst>
              <a:ext uri="{FF2B5EF4-FFF2-40B4-BE49-F238E27FC236}">
                <a16:creationId xmlns:a16="http://schemas.microsoft.com/office/drawing/2014/main" id="{5AA30B4B-951D-B2C3-8D3B-CEFFB0E63F0E}"/>
              </a:ext>
            </a:extLst>
          </p:cNvPr>
          <p:cNvCxnSpPr>
            <a:cxnSpLocks/>
          </p:cNvCxnSpPr>
          <p:nvPr/>
        </p:nvCxnSpPr>
        <p:spPr>
          <a:xfrm>
            <a:off x="1309569" y="3263843"/>
            <a:ext cx="3664321" cy="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2" name="Gerader Verbinder 7">
            <a:extLst>
              <a:ext uri="{FF2B5EF4-FFF2-40B4-BE49-F238E27FC236}">
                <a16:creationId xmlns:a16="http://schemas.microsoft.com/office/drawing/2014/main" id="{4ACCEC53-CB16-1C33-6FD5-1F0EBF7F9DE1}"/>
              </a:ext>
            </a:extLst>
          </p:cNvPr>
          <p:cNvCxnSpPr>
            <a:cxnSpLocks/>
          </p:cNvCxnSpPr>
          <p:nvPr/>
        </p:nvCxnSpPr>
        <p:spPr>
          <a:xfrm>
            <a:off x="2057296" y="2925356"/>
            <a:ext cx="2074954" cy="0"/>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Gerader Verbinder 13">
            <a:extLst>
              <a:ext uri="{FF2B5EF4-FFF2-40B4-BE49-F238E27FC236}">
                <a16:creationId xmlns:a16="http://schemas.microsoft.com/office/drawing/2014/main" id="{BB83C253-9D51-DD9C-0AED-65E31ABD2C97}"/>
              </a:ext>
            </a:extLst>
          </p:cNvPr>
          <p:cNvCxnSpPr>
            <a:cxnSpLocks/>
          </p:cNvCxnSpPr>
          <p:nvPr/>
        </p:nvCxnSpPr>
        <p:spPr>
          <a:xfrm>
            <a:off x="3226226" y="3617261"/>
            <a:ext cx="1747664" cy="0"/>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14" name="Gleichschenkliges Dreieck 14">
            <a:extLst>
              <a:ext uri="{FF2B5EF4-FFF2-40B4-BE49-F238E27FC236}">
                <a16:creationId xmlns:a16="http://schemas.microsoft.com/office/drawing/2014/main" id="{E0FABA36-E5E3-7AAB-CF40-B56859B0F9DA}"/>
              </a:ext>
            </a:extLst>
          </p:cNvPr>
          <p:cNvSpPr>
            <a:spLocks/>
          </p:cNvSpPr>
          <p:nvPr/>
        </p:nvSpPr>
        <p:spPr>
          <a:xfrm>
            <a:off x="3357627" y="3381308"/>
            <a:ext cx="108000" cy="108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extfeld 8">
            <a:extLst>
              <a:ext uri="{FF2B5EF4-FFF2-40B4-BE49-F238E27FC236}">
                <a16:creationId xmlns:a16="http://schemas.microsoft.com/office/drawing/2014/main" id="{4B4B7E8E-1C75-7D6A-800A-6A05592051C0}"/>
              </a:ext>
            </a:extLst>
          </p:cNvPr>
          <p:cNvSpPr txBox="1">
            <a:spLocks/>
          </p:cNvSpPr>
          <p:nvPr/>
        </p:nvSpPr>
        <p:spPr>
          <a:xfrm>
            <a:off x="3547581" y="3327585"/>
            <a:ext cx="508152" cy="215444"/>
          </a:xfrm>
          <a:prstGeom prst="rect">
            <a:avLst/>
          </a:prstGeom>
          <a:noFill/>
        </p:spPr>
        <p:txBody>
          <a:bodyPr wrap="none" lIns="0" tIns="0" rIns="0" bIns="0" rtlCol="0">
            <a:spAutoFit/>
          </a:bodyPr>
          <a:lstStyle/>
          <a:p>
            <a:pPr algn="l"/>
            <a:r>
              <a:rPr lang="en-US" sz="1400"/>
              <a:t>39 mm</a:t>
            </a:r>
          </a:p>
        </p:txBody>
      </p:sp>
      <p:cxnSp>
        <p:nvCxnSpPr>
          <p:cNvPr id="16" name="Gerader Verbinder 9">
            <a:extLst>
              <a:ext uri="{FF2B5EF4-FFF2-40B4-BE49-F238E27FC236}">
                <a16:creationId xmlns:a16="http://schemas.microsoft.com/office/drawing/2014/main" id="{50C2CF89-1192-C023-4D48-6937320D356B}"/>
              </a:ext>
            </a:extLst>
          </p:cNvPr>
          <p:cNvCxnSpPr>
            <a:cxnSpLocks/>
          </p:cNvCxnSpPr>
          <p:nvPr/>
        </p:nvCxnSpPr>
        <p:spPr>
          <a:xfrm>
            <a:off x="3222890" y="3279945"/>
            <a:ext cx="0" cy="334793"/>
          </a:xfrm>
          <a:prstGeom prst="line">
            <a:avLst/>
          </a:prstGeom>
          <a:ln w="28575" cap="rnd">
            <a:solidFill>
              <a:schemeClr val="accent5"/>
            </a:solidFill>
          </a:ln>
        </p:spPr>
        <p:style>
          <a:lnRef idx="1">
            <a:schemeClr val="accent3"/>
          </a:lnRef>
          <a:fillRef idx="0">
            <a:schemeClr val="accent3"/>
          </a:fillRef>
          <a:effectRef idx="0">
            <a:schemeClr val="accent3"/>
          </a:effectRef>
          <a:fontRef idx="minor">
            <a:schemeClr val="tx1"/>
          </a:fontRef>
        </p:style>
      </p:cxnSp>
      <p:sp>
        <p:nvSpPr>
          <p:cNvPr id="17" name="Ellipse 10">
            <a:extLst>
              <a:ext uri="{FF2B5EF4-FFF2-40B4-BE49-F238E27FC236}">
                <a16:creationId xmlns:a16="http://schemas.microsoft.com/office/drawing/2014/main" id="{3A5984FF-3D07-1DEB-DD99-3CE920DC614D}"/>
              </a:ext>
            </a:extLst>
          </p:cNvPr>
          <p:cNvSpPr>
            <a:spLocks/>
          </p:cNvSpPr>
          <p:nvPr/>
        </p:nvSpPr>
        <p:spPr>
          <a:xfrm>
            <a:off x="1671328" y="3101843"/>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lipse 12">
            <a:extLst>
              <a:ext uri="{FF2B5EF4-FFF2-40B4-BE49-F238E27FC236}">
                <a16:creationId xmlns:a16="http://schemas.microsoft.com/office/drawing/2014/main" id="{C6B27A96-F9FC-2F2D-5F0B-4E583409D10C}"/>
              </a:ext>
            </a:extLst>
          </p:cNvPr>
          <p:cNvSpPr>
            <a:spLocks/>
          </p:cNvSpPr>
          <p:nvPr/>
        </p:nvSpPr>
        <p:spPr>
          <a:xfrm>
            <a:off x="4354468" y="3455261"/>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2" name="Table 21">
            <a:extLst>
              <a:ext uri="{FF2B5EF4-FFF2-40B4-BE49-F238E27FC236}">
                <a16:creationId xmlns:a16="http://schemas.microsoft.com/office/drawing/2014/main" id="{2B267787-EB5D-9564-E5C5-6862E3DC2A0C}"/>
              </a:ext>
            </a:extLst>
          </p:cNvPr>
          <p:cNvGraphicFramePr>
            <a:graphicFrameLocks noGrp="1"/>
          </p:cNvGraphicFramePr>
          <p:nvPr>
            <p:extLst>
              <p:ext uri="{D42A27DB-BD31-4B8C-83A1-F6EECF244321}">
                <p14:modId xmlns:p14="http://schemas.microsoft.com/office/powerpoint/2010/main" val="1528279913"/>
              </p:ext>
            </p:extLst>
          </p:nvPr>
        </p:nvGraphicFramePr>
        <p:xfrm>
          <a:off x="2428874" y="5174905"/>
          <a:ext cx="3563940" cy="1019520"/>
        </p:xfrm>
        <a:graphic>
          <a:graphicData uri="http://schemas.openxmlformats.org/drawingml/2006/table">
            <a:tbl>
              <a:tblPr firstRow="1" bandRow="1">
                <a:tableStyleId>{3B4B98B0-60AC-42C2-AFA5-B58CD77FA1E5}</a:tableStyleId>
              </a:tblPr>
              <a:tblGrid>
                <a:gridCol w="1781970">
                  <a:extLst>
                    <a:ext uri="{9D8B030D-6E8A-4147-A177-3AD203B41FA5}">
                      <a16:colId xmlns:a16="http://schemas.microsoft.com/office/drawing/2014/main" val="8465733"/>
                    </a:ext>
                  </a:extLst>
                </a:gridCol>
                <a:gridCol w="1781970">
                  <a:extLst>
                    <a:ext uri="{9D8B030D-6E8A-4147-A177-3AD203B41FA5}">
                      <a16:colId xmlns:a16="http://schemas.microsoft.com/office/drawing/2014/main" val="1959384195"/>
                    </a:ext>
                  </a:extLst>
                </a:gridCol>
              </a:tblGrid>
              <a:tr h="0">
                <a:tc>
                  <a:txBody>
                    <a:bodyPr/>
                    <a:lstStyle/>
                    <a:p>
                      <a:r>
                        <a:rPr lang="en-US" sz="1200" b="1"/>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39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80.9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38.0 </a:t>
                      </a:r>
                      <a:r>
                        <a:rPr lang="en-US" sz="1200" b="0" err="1"/>
                        <a:t>mAs</a:t>
                      </a:r>
                      <a:r>
                        <a:rPr lang="en-US" sz="1200" b="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136.6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5" name="Textfeld 7">
            <a:extLst>
              <a:ext uri="{FF2B5EF4-FFF2-40B4-BE49-F238E27FC236}">
                <a16:creationId xmlns:a16="http://schemas.microsoft.com/office/drawing/2014/main" id="{48E11DA3-E0BD-E02F-66B0-473216698A99}"/>
              </a:ext>
            </a:extLst>
          </p:cNvPr>
          <p:cNvSpPr txBox="1">
            <a:spLocks/>
          </p:cNvSpPr>
          <p:nvPr/>
        </p:nvSpPr>
        <p:spPr>
          <a:xfrm rot="5400000">
            <a:off x="5252693" y="2060076"/>
            <a:ext cx="1180946" cy="299295"/>
          </a:xfrm>
          <a:prstGeom prst="rect">
            <a:avLst/>
          </a:prstGeom>
          <a:noFill/>
        </p:spPr>
        <p:txBody>
          <a:bodyPr wrap="square" lIns="108000" tIns="72000" rIns="108000" bIns="72000" rtlCol="0" anchor="t">
            <a:spAutoFit/>
          </a:bodyPr>
          <a:lstStyle/>
          <a:p>
            <a:pPr algn="r"/>
            <a:r>
              <a:rPr lang="en-US" sz="1000"/>
              <a:t>StudyID: 5aag662 </a:t>
            </a:r>
          </a:p>
        </p:txBody>
      </p:sp>
      <p:graphicFrame>
        <p:nvGraphicFramePr>
          <p:cNvPr id="28" name="Table 27">
            <a:extLst>
              <a:ext uri="{FF2B5EF4-FFF2-40B4-BE49-F238E27FC236}">
                <a16:creationId xmlns:a16="http://schemas.microsoft.com/office/drawing/2014/main" id="{ADE07AC1-C488-37E0-C01A-CBB4A4FC5D6F}"/>
              </a:ext>
            </a:extLst>
          </p:cNvPr>
          <p:cNvGraphicFramePr>
            <a:graphicFrameLocks noGrp="1"/>
          </p:cNvGraphicFramePr>
          <p:nvPr>
            <p:extLst>
              <p:ext uri="{D42A27DB-BD31-4B8C-83A1-F6EECF244321}">
                <p14:modId xmlns:p14="http://schemas.microsoft.com/office/powerpoint/2010/main" val="833867950"/>
              </p:ext>
            </p:extLst>
          </p:nvPr>
        </p:nvGraphicFramePr>
        <p:xfrm>
          <a:off x="8996362" y="2291693"/>
          <a:ext cx="2632078" cy="1895040"/>
        </p:xfrm>
        <a:graphic>
          <a:graphicData uri="http://schemas.openxmlformats.org/drawingml/2006/table">
            <a:tbl>
              <a:tblPr firstRow="1" bandRow="1">
                <a:tableStyleId>{3B4B98B0-60AC-42C2-AFA5-B58CD77FA1E5}</a:tableStyleId>
              </a:tblPr>
              <a:tblGrid>
                <a:gridCol w="1316039">
                  <a:extLst>
                    <a:ext uri="{9D8B030D-6E8A-4147-A177-3AD203B41FA5}">
                      <a16:colId xmlns:a16="http://schemas.microsoft.com/office/drawing/2014/main" val="8465733"/>
                    </a:ext>
                  </a:extLst>
                </a:gridCol>
                <a:gridCol w="1316039">
                  <a:extLst>
                    <a:ext uri="{9D8B030D-6E8A-4147-A177-3AD203B41FA5}">
                      <a16:colId xmlns:a16="http://schemas.microsoft.com/office/drawing/2014/main" val="1959384195"/>
                    </a:ext>
                  </a:extLst>
                </a:gridCol>
              </a:tblGrid>
              <a:tr h="0">
                <a:tc>
                  <a:txBody>
                    <a:bodyPr/>
                    <a:lstStyle/>
                    <a:p>
                      <a:r>
                        <a:rPr lang="en-US" sz="1200" b="1"/>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25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a:t>Scan range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97.8 cm</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446868"/>
                  </a:ext>
                </a:extLst>
              </a:tr>
              <a:tr h="0">
                <a:tc>
                  <a:txBody>
                    <a:bodyPr/>
                    <a:lstStyle/>
                    <a:p>
                      <a:r>
                        <a:rPr lang="en-US" sz="1200" b="1"/>
                        <a:t>Scan time</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12.3 sec</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715276"/>
                  </a:ext>
                </a:extLst>
              </a:tr>
              <a:tr h="0">
                <a:tc>
                  <a:txBody>
                    <a:bodyPr/>
                    <a:lstStyle/>
                    <a:p>
                      <a:r>
                        <a:rPr lang="en-US" sz="1200" b="1"/>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80.7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a:t>444.7 </a:t>
                      </a:r>
                      <a:r>
                        <a:rPr lang="en-US" sz="1200" b="0" err="1"/>
                        <a:t>mAs</a:t>
                      </a:r>
                      <a:r>
                        <a:rPr lang="en-US" sz="1200" b="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86.3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9" name="Inhaltsplatzhalter 7">
            <a:extLst>
              <a:ext uri="{FF2B5EF4-FFF2-40B4-BE49-F238E27FC236}">
                <a16:creationId xmlns:a16="http://schemas.microsoft.com/office/drawing/2014/main" id="{CE193E41-C8F9-BFF3-EDBF-6F020F1C5B94}"/>
              </a:ext>
            </a:extLst>
          </p:cNvPr>
          <p:cNvSpPr txBox="1">
            <a:spLocks/>
          </p:cNvSpPr>
          <p:nvPr/>
        </p:nvSpPr>
        <p:spPr>
          <a:xfrm>
            <a:off x="8991600" y="1619250"/>
            <a:ext cx="2636838"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a:solidFill>
                  <a:schemeClr val="tx2"/>
                </a:solidFill>
              </a:rPr>
              <a:t>True2scale Body Scan</a:t>
            </a:r>
            <a:r>
              <a:rPr lang="en-US" sz="2000" baseline="30000">
                <a:solidFill>
                  <a:schemeClr val="tx2"/>
                </a:solidFill>
              </a:rPr>
              <a:t>1</a:t>
            </a:r>
          </a:p>
          <a:p>
            <a:r>
              <a:rPr lang="en-US" sz="1200" b="0"/>
              <a:t>a.p. using upright L protocol</a:t>
            </a:r>
          </a:p>
        </p:txBody>
      </p:sp>
      <p:grpSp>
        <p:nvGrpSpPr>
          <p:cNvPr id="44" name="Group 43">
            <a:extLst>
              <a:ext uri="{FF2B5EF4-FFF2-40B4-BE49-F238E27FC236}">
                <a16:creationId xmlns:a16="http://schemas.microsoft.com/office/drawing/2014/main" id="{6EABCEEA-ECB6-7824-13FE-61DB01948438}"/>
              </a:ext>
            </a:extLst>
          </p:cNvPr>
          <p:cNvGrpSpPr>
            <a:grpSpLocks/>
          </p:cNvGrpSpPr>
          <p:nvPr/>
        </p:nvGrpSpPr>
        <p:grpSpPr>
          <a:xfrm>
            <a:off x="6733269" y="1619250"/>
            <a:ext cx="1522638" cy="4575175"/>
            <a:chOff x="6938717" y="301752"/>
            <a:chExt cx="1945252" cy="5845031"/>
          </a:xfrm>
        </p:grpSpPr>
        <p:pic>
          <p:nvPicPr>
            <p:cNvPr id="45" name="Grafik 8" descr="Ein Bild, das Röntgenfilm, medizinische Bildgebung, medizinisches Bildgebungsverfahren, Röntgenstrahlung enthält.&#10;&#10;KI-generierte Inhalte können fehlerhaft sein.">
              <a:extLst>
                <a:ext uri="{FF2B5EF4-FFF2-40B4-BE49-F238E27FC236}">
                  <a16:creationId xmlns:a16="http://schemas.microsoft.com/office/drawing/2014/main" id="{FFBC74C0-35D4-DFAE-09D3-05C8D73FDAB2}"/>
                </a:ext>
              </a:extLst>
            </p:cNvPr>
            <p:cNvPicPr>
              <a:picLocks noChangeAspect="1"/>
            </p:cNvPicPr>
            <p:nvPr/>
          </p:nvPicPr>
          <p:blipFill>
            <a:blip r:embed="rId7" cstate="print">
              <a:extLst>
                <a:ext uri="{28A0092B-C50C-407E-A947-70E740481C1C}">
                  <a14:useLocalDpi xmlns:a14="http://schemas.microsoft.com/office/drawing/2010/main" val="0"/>
                </a:ext>
              </a:extLst>
            </a:blip>
            <a:srcRect t="1371" b="1152"/>
            <a:stretch>
              <a:fillRect/>
            </a:stretch>
          </p:blipFill>
          <p:spPr>
            <a:xfrm>
              <a:off x="6938717" y="301752"/>
              <a:ext cx="1945252" cy="5845031"/>
            </a:xfrm>
            <a:prstGeom prst="rect">
              <a:avLst/>
            </a:prstGeom>
            <a:ln>
              <a:noFill/>
            </a:ln>
          </p:spPr>
        </p:pic>
        <p:cxnSp>
          <p:nvCxnSpPr>
            <p:cNvPr id="46" name="Gerader Verbinder 7">
              <a:extLst>
                <a:ext uri="{FF2B5EF4-FFF2-40B4-BE49-F238E27FC236}">
                  <a16:creationId xmlns:a16="http://schemas.microsoft.com/office/drawing/2014/main" id="{052C6FA7-CFFF-EE6A-9741-1F9D3F817DD5}"/>
                </a:ext>
              </a:extLst>
            </p:cNvPr>
            <p:cNvCxnSpPr>
              <a:cxnSpLocks/>
            </p:cNvCxnSpPr>
            <p:nvPr/>
          </p:nvCxnSpPr>
          <p:spPr>
            <a:xfrm flipH="1">
              <a:off x="7482141" y="1104900"/>
              <a:ext cx="166434" cy="4718050"/>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7" name="Gerader Verbinder 24">
              <a:extLst>
                <a:ext uri="{FF2B5EF4-FFF2-40B4-BE49-F238E27FC236}">
                  <a16:creationId xmlns:a16="http://schemas.microsoft.com/office/drawing/2014/main" id="{AEDFE4CE-6078-C1D4-3462-6AA52A1BE234}"/>
                </a:ext>
              </a:extLst>
            </p:cNvPr>
            <p:cNvCxnSpPr>
              <a:cxnSpLocks/>
            </p:cNvCxnSpPr>
            <p:nvPr/>
          </p:nvCxnSpPr>
          <p:spPr>
            <a:xfrm>
              <a:off x="8329891" y="1076325"/>
              <a:ext cx="47347" cy="4829175"/>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8" name="Gerader Verbinder 29">
              <a:extLst>
                <a:ext uri="{FF2B5EF4-FFF2-40B4-BE49-F238E27FC236}">
                  <a16:creationId xmlns:a16="http://schemas.microsoft.com/office/drawing/2014/main" id="{7E83CC0D-85D4-CCA0-FC92-E393293F289C}"/>
                </a:ext>
              </a:extLst>
            </p:cNvPr>
            <p:cNvCxnSpPr>
              <a:cxnSpLocks/>
            </p:cNvCxnSpPr>
            <p:nvPr/>
          </p:nvCxnSpPr>
          <p:spPr>
            <a:xfrm>
              <a:off x="7206838" y="5844984"/>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49" name="Gerader Verbinder 32">
              <a:extLst>
                <a:ext uri="{FF2B5EF4-FFF2-40B4-BE49-F238E27FC236}">
                  <a16:creationId xmlns:a16="http://schemas.microsoft.com/office/drawing/2014/main" id="{BE4D9CCF-F116-0038-D8BF-0D2054BF411A}"/>
                </a:ext>
              </a:extLst>
            </p:cNvPr>
            <p:cNvCxnSpPr>
              <a:cxnSpLocks/>
            </p:cNvCxnSpPr>
            <p:nvPr/>
          </p:nvCxnSpPr>
          <p:spPr>
            <a:xfrm>
              <a:off x="8103522" y="5933767"/>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50" name="Gerader Verbinder 33">
              <a:extLst>
                <a:ext uri="{FF2B5EF4-FFF2-40B4-BE49-F238E27FC236}">
                  <a16:creationId xmlns:a16="http://schemas.microsoft.com/office/drawing/2014/main" id="{4FC1990D-231A-A2BB-A23B-9F3602D48E51}"/>
                </a:ext>
              </a:extLst>
            </p:cNvPr>
            <p:cNvCxnSpPr>
              <a:cxnSpLocks/>
            </p:cNvCxnSpPr>
            <p:nvPr/>
          </p:nvCxnSpPr>
          <p:spPr>
            <a:xfrm>
              <a:off x="7408192" y="1104900"/>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51" name="Gerader Verbinder 34">
              <a:extLst>
                <a:ext uri="{FF2B5EF4-FFF2-40B4-BE49-F238E27FC236}">
                  <a16:creationId xmlns:a16="http://schemas.microsoft.com/office/drawing/2014/main" id="{AC9BE98B-3D53-DA06-E428-6E33D8CCD271}"/>
                </a:ext>
              </a:extLst>
            </p:cNvPr>
            <p:cNvCxnSpPr>
              <a:cxnSpLocks/>
            </p:cNvCxnSpPr>
            <p:nvPr/>
          </p:nvCxnSpPr>
          <p:spPr>
            <a:xfrm>
              <a:off x="7958798" y="1085850"/>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sp>
          <p:nvSpPr>
            <p:cNvPr id="52" name="Textfeld 35">
              <a:extLst>
                <a:ext uri="{FF2B5EF4-FFF2-40B4-BE49-F238E27FC236}">
                  <a16:creationId xmlns:a16="http://schemas.microsoft.com/office/drawing/2014/main" id="{B2EEF5EE-56E6-06E5-5DC7-0FA69ACF4603}"/>
                </a:ext>
              </a:extLst>
            </p:cNvPr>
            <p:cNvSpPr txBox="1"/>
            <p:nvPr/>
          </p:nvSpPr>
          <p:spPr>
            <a:xfrm>
              <a:off x="7786110" y="5404543"/>
              <a:ext cx="634824" cy="375246"/>
            </a:xfrm>
            <a:prstGeom prst="rect">
              <a:avLst/>
            </a:prstGeom>
            <a:noFill/>
            <a:ln>
              <a:noFill/>
            </a:ln>
          </p:spPr>
          <p:txBody>
            <a:bodyPr wrap="none" lIns="0" tIns="0" rIns="0" bIns="0" rtlCol="0">
              <a:noAutofit/>
            </a:bodyPr>
            <a:lstStyle/>
            <a:p>
              <a:pPr algn="l"/>
              <a:r>
                <a:rPr lang="en-US" sz="1400"/>
                <a:t>25 mm</a:t>
              </a:r>
            </a:p>
          </p:txBody>
        </p:sp>
        <p:sp>
          <p:nvSpPr>
            <p:cNvPr id="53" name="Gleichschenkliges Dreieck 36">
              <a:extLst>
                <a:ext uri="{FF2B5EF4-FFF2-40B4-BE49-F238E27FC236}">
                  <a16:creationId xmlns:a16="http://schemas.microsoft.com/office/drawing/2014/main" id="{65D9D38B-939D-7A95-50E8-66B969C28611}"/>
                </a:ext>
              </a:extLst>
            </p:cNvPr>
            <p:cNvSpPr/>
            <p:nvPr/>
          </p:nvSpPr>
          <p:spPr>
            <a:xfrm>
              <a:off x="7586680" y="5478056"/>
              <a:ext cx="139428" cy="139428"/>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sp>
        <p:nvSpPr>
          <p:cNvPr id="55" name="Textfeld 26">
            <a:extLst>
              <a:ext uri="{FF2B5EF4-FFF2-40B4-BE49-F238E27FC236}">
                <a16:creationId xmlns:a16="http://schemas.microsoft.com/office/drawing/2014/main" id="{6F43593D-3C92-C728-D3B4-7F05CF31CCB2}"/>
              </a:ext>
            </a:extLst>
          </p:cNvPr>
          <p:cNvSpPr txBox="1"/>
          <p:nvPr/>
        </p:nvSpPr>
        <p:spPr>
          <a:xfrm>
            <a:off x="9001125" y="6009759"/>
            <a:ext cx="2499512" cy="184666"/>
          </a:xfrm>
          <a:prstGeom prst="rect">
            <a:avLst/>
          </a:prstGeom>
          <a:noFill/>
        </p:spPr>
        <p:txBody>
          <a:bodyPr wrap="square" lIns="0" tIns="0" rIns="0" bIns="0">
            <a:spAutoFit/>
          </a:bodyPr>
          <a:lstStyle>
            <a:defPPr>
              <a:defRPr lang="de-DE"/>
            </a:defPPr>
            <a:lvl1pPr>
              <a:defRPr sz="1200"/>
            </a:lvl1pPr>
          </a:lstStyle>
          <a:p>
            <a:r>
              <a:rPr lang="en-US"/>
              <a:t>Pad of 1.5 cm (below right foot)</a:t>
            </a:r>
          </a:p>
        </p:txBody>
      </p:sp>
      <p:sp>
        <p:nvSpPr>
          <p:cNvPr id="56" name="Textfeld 7">
            <a:extLst>
              <a:ext uri="{FF2B5EF4-FFF2-40B4-BE49-F238E27FC236}">
                <a16:creationId xmlns:a16="http://schemas.microsoft.com/office/drawing/2014/main" id="{F46F1B97-08B2-6FDE-5FF5-E616421BBE83}"/>
              </a:ext>
            </a:extLst>
          </p:cNvPr>
          <p:cNvSpPr txBox="1">
            <a:spLocks/>
          </p:cNvSpPr>
          <p:nvPr/>
        </p:nvSpPr>
        <p:spPr>
          <a:xfrm rot="5400000">
            <a:off x="8073679" y="2060077"/>
            <a:ext cx="1180946" cy="299295"/>
          </a:xfrm>
          <a:prstGeom prst="rect">
            <a:avLst/>
          </a:prstGeom>
          <a:noFill/>
        </p:spPr>
        <p:txBody>
          <a:bodyPr wrap="square" lIns="108000" tIns="72000" rIns="108000" bIns="72000" rtlCol="0" anchor="t">
            <a:spAutoFit/>
          </a:bodyPr>
          <a:lstStyle/>
          <a:p>
            <a:pPr algn="r"/>
            <a:r>
              <a:rPr lang="en-US" sz="1000"/>
              <a:t>StudyID: 5aag661 </a:t>
            </a:r>
          </a:p>
        </p:txBody>
      </p:sp>
      <p:sp>
        <p:nvSpPr>
          <p:cNvPr id="57" name="Rectangle 56">
            <a:extLst>
              <a:ext uri="{FF2B5EF4-FFF2-40B4-BE49-F238E27FC236}">
                <a16:creationId xmlns:a16="http://schemas.microsoft.com/office/drawing/2014/main" id="{64349412-E179-3F25-377E-F4B0845FE629}"/>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Tree>
    <p:extLst>
      <p:ext uri="{BB962C8B-B14F-4D97-AF65-F5344CB8AC3E}">
        <p14:creationId xmlns:p14="http://schemas.microsoft.com/office/powerpoint/2010/main" val="3405563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89FE-0EFC-CC63-59A1-D7BC914ED81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7D7417-3299-89FE-8A3E-73E2D33E0A3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D7D7417-3299-89FE-8A3E-73E2D33E0A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07B042-F7DC-2925-04D7-50380D4A47D4}"/>
              </a:ext>
            </a:extLst>
          </p:cNvPr>
          <p:cNvSpPr>
            <a:spLocks noGrp="1"/>
          </p:cNvSpPr>
          <p:nvPr>
            <p:ph type="title"/>
          </p:nvPr>
        </p:nvSpPr>
        <p:spPr/>
        <p:txBody>
          <a:bodyPr vert="horz" rIns="0"/>
          <a:lstStyle/>
          <a:p>
            <a:r>
              <a:rPr lang="en-US"/>
              <a:t>Multitom Rax True2scale Body Scan</a:t>
            </a:r>
            <a:r>
              <a:rPr lang="en-US" baseline="30000"/>
              <a:t>1</a:t>
            </a:r>
            <a:br>
              <a:rPr lang="en-US"/>
            </a:br>
            <a:r>
              <a:rPr lang="en-US">
                <a:solidFill>
                  <a:schemeClr val="tx1"/>
                </a:solidFill>
              </a:rPr>
              <a:t>Diagnostic Findings &amp; Results</a:t>
            </a:r>
          </a:p>
        </p:txBody>
      </p:sp>
      <p:sp>
        <p:nvSpPr>
          <p:cNvPr id="3" name="Text Placeholder 2">
            <a:extLst>
              <a:ext uri="{FF2B5EF4-FFF2-40B4-BE49-F238E27FC236}">
                <a16:creationId xmlns:a16="http://schemas.microsoft.com/office/drawing/2014/main" id="{F7ADC73D-B7E2-9B96-7BBC-DCEF18CEE633}"/>
              </a:ext>
            </a:extLst>
          </p:cNvPr>
          <p:cNvSpPr>
            <a:spLocks noGrp="1"/>
          </p:cNvSpPr>
          <p:nvPr>
            <p:ph type="body" sz="quarter" idx="15"/>
          </p:nvPr>
        </p:nvSpPr>
        <p:spPr>
          <a:xfrm>
            <a:off x="539999" y="6297348"/>
            <a:ext cx="8456363" cy="360000"/>
          </a:xfrm>
        </p:spPr>
        <p:txBody>
          <a:bodyPr/>
          <a:lstStyle/>
          <a:p>
            <a:r>
              <a:rPr lang="en-US"/>
              <a:t>The products/features (mentioned herein) are not commercially available in all countries. </a:t>
            </a:r>
            <a:br>
              <a:rPr lang="en-US"/>
            </a:br>
            <a:r>
              <a:rPr lang="en-US"/>
              <a:t>Their future availability cannot be guaranteed. | 1 Option</a:t>
            </a:r>
          </a:p>
        </p:txBody>
      </p:sp>
      <p:sp>
        <p:nvSpPr>
          <p:cNvPr id="4" name="Date Placeholder 3">
            <a:extLst>
              <a:ext uri="{FF2B5EF4-FFF2-40B4-BE49-F238E27FC236}">
                <a16:creationId xmlns:a16="http://schemas.microsoft.com/office/drawing/2014/main" id="{44E6EE72-3BB1-F80C-5382-C5BFBB766DA1}"/>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3C16F4EC-137C-94CE-9782-1412BE432E83}"/>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8243ED9C-88F5-4EDD-42B1-D4DE2A6CBEEC}"/>
              </a:ext>
            </a:extLst>
          </p:cNvPr>
          <p:cNvSpPr>
            <a:spLocks noGrp="1"/>
          </p:cNvSpPr>
          <p:nvPr>
            <p:ph type="sldNum" sz="quarter" idx="18"/>
          </p:nvPr>
        </p:nvSpPr>
        <p:spPr/>
        <p:txBody>
          <a:bodyPr/>
          <a:lstStyle/>
          <a:p>
            <a:fld id="{42B424FB-C8CA-40D0-9E9F-83B6197CB6E7}" type="slidenum">
              <a:rPr lang="en-US" smtClean="0"/>
              <a:pPr/>
              <a:t>7</a:t>
            </a:fld>
            <a:endParaRPr lang="en-US" b="1"/>
          </a:p>
        </p:txBody>
      </p:sp>
      <p:sp>
        <p:nvSpPr>
          <p:cNvPr id="8" name="Inhaltsplatzhalter 7">
            <a:extLst>
              <a:ext uri="{FF2B5EF4-FFF2-40B4-BE49-F238E27FC236}">
                <a16:creationId xmlns:a16="http://schemas.microsoft.com/office/drawing/2014/main" id="{CD2F5384-F839-2755-0DB7-A658A8FDC1C7}"/>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Results</a:t>
            </a:r>
          </a:p>
        </p:txBody>
      </p:sp>
      <p:cxnSp>
        <p:nvCxnSpPr>
          <p:cNvPr id="21" name="Straight Connector 20">
            <a:extLst>
              <a:ext uri="{FF2B5EF4-FFF2-40B4-BE49-F238E27FC236}">
                <a16:creationId xmlns:a16="http://schemas.microsoft.com/office/drawing/2014/main" id="{E9979DEC-5AC4-5BE1-24BB-F8928D119426}"/>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pic>
        <p:nvPicPr>
          <p:cNvPr id="19" name="Grafik 8" descr="Ein Bild, das medizinische Bildgebung, Röntgenfilm, Gelenk, Röntgenstrahlung enthält.&#10;&#10;KI-generierte Inhalte können fehlerhaft sein.">
            <a:extLst>
              <a:ext uri="{FF2B5EF4-FFF2-40B4-BE49-F238E27FC236}">
                <a16:creationId xmlns:a16="http://schemas.microsoft.com/office/drawing/2014/main" id="{EF284D59-623C-F5B4-1BA1-744FDBC6682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2777" t="157" r="-52777" b="157"/>
          <a:stretch>
            <a:fillRect/>
          </a:stretch>
        </p:blipFill>
        <p:spPr>
          <a:xfrm>
            <a:off x="9001125" y="1619249"/>
            <a:ext cx="2627314" cy="3886912"/>
          </a:xfrm>
          <a:prstGeom prst="rect">
            <a:avLst/>
          </a:prstGeom>
          <a:ln>
            <a:noFill/>
          </a:ln>
        </p:spPr>
      </p:pic>
      <p:pic>
        <p:nvPicPr>
          <p:cNvPr id="22" name="Grafik 7" descr="Ein Bild, das Röntgenfilm, medizinische Bildgebung, medizinisches Bildgebungsverfahren, Röntgenstrahlung enthält.&#10;&#10;KI-generierte Inhalte können fehlerhaft sein.">
            <a:extLst>
              <a:ext uri="{FF2B5EF4-FFF2-40B4-BE49-F238E27FC236}">
                <a16:creationId xmlns:a16="http://schemas.microsoft.com/office/drawing/2014/main" id="{8519D0C0-7F9D-8326-097A-318B1525B1E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4699" r="-54699"/>
          <a:stretch>
            <a:fillRect/>
          </a:stretch>
        </p:blipFill>
        <p:spPr>
          <a:xfrm>
            <a:off x="6175374" y="1619251"/>
            <a:ext cx="2636839" cy="3886912"/>
          </a:xfrm>
          <a:prstGeom prst="rect">
            <a:avLst/>
          </a:prstGeom>
          <a:ln>
            <a:noFill/>
          </a:ln>
        </p:spPr>
      </p:pic>
      <p:sp>
        <p:nvSpPr>
          <p:cNvPr id="29" name="Textfeld 7">
            <a:extLst>
              <a:ext uri="{FF2B5EF4-FFF2-40B4-BE49-F238E27FC236}">
                <a16:creationId xmlns:a16="http://schemas.microsoft.com/office/drawing/2014/main" id="{C7702671-341A-AE92-19F1-2F91984E3514}"/>
              </a:ext>
            </a:extLst>
          </p:cNvPr>
          <p:cNvSpPr txBox="1">
            <a:spLocks/>
          </p:cNvSpPr>
          <p:nvPr/>
        </p:nvSpPr>
        <p:spPr>
          <a:xfrm rot="5400000">
            <a:off x="10888317" y="2060075"/>
            <a:ext cx="1180946" cy="299295"/>
          </a:xfrm>
          <a:prstGeom prst="rect">
            <a:avLst/>
          </a:prstGeom>
          <a:noFill/>
        </p:spPr>
        <p:txBody>
          <a:bodyPr wrap="square" lIns="108000" tIns="72000" rIns="108000" bIns="72000" rtlCol="0" anchor="t">
            <a:spAutoFit/>
          </a:bodyPr>
          <a:lstStyle/>
          <a:p>
            <a:pPr algn="r"/>
            <a:r>
              <a:rPr lang="en-US" sz="1000"/>
              <a:t>StudyID: 5aag660 </a:t>
            </a:r>
          </a:p>
        </p:txBody>
      </p:sp>
      <p:sp>
        <p:nvSpPr>
          <p:cNvPr id="30" name="Textfeld 7">
            <a:extLst>
              <a:ext uri="{FF2B5EF4-FFF2-40B4-BE49-F238E27FC236}">
                <a16:creationId xmlns:a16="http://schemas.microsoft.com/office/drawing/2014/main" id="{0505BBCE-8F82-2D9A-7247-059CE4680A25}"/>
              </a:ext>
            </a:extLst>
          </p:cNvPr>
          <p:cNvSpPr txBox="1">
            <a:spLocks/>
          </p:cNvSpPr>
          <p:nvPr/>
        </p:nvSpPr>
        <p:spPr>
          <a:xfrm rot="5400000">
            <a:off x="8072092" y="2060076"/>
            <a:ext cx="1180946" cy="299295"/>
          </a:xfrm>
          <a:prstGeom prst="rect">
            <a:avLst/>
          </a:prstGeom>
          <a:noFill/>
        </p:spPr>
        <p:txBody>
          <a:bodyPr wrap="square" lIns="108000" tIns="72000" rIns="108000" bIns="72000" rtlCol="0" anchor="t">
            <a:spAutoFit/>
          </a:bodyPr>
          <a:lstStyle/>
          <a:p>
            <a:pPr algn="r"/>
            <a:r>
              <a:rPr lang="en-US" sz="1000"/>
              <a:t>StudyID: 5aag661 </a:t>
            </a:r>
          </a:p>
        </p:txBody>
      </p:sp>
      <p:sp>
        <p:nvSpPr>
          <p:cNvPr id="32" name="Textfeld 3">
            <a:extLst>
              <a:ext uri="{FF2B5EF4-FFF2-40B4-BE49-F238E27FC236}">
                <a16:creationId xmlns:a16="http://schemas.microsoft.com/office/drawing/2014/main" id="{74C04B16-3A5C-D65C-CBBA-3372EE16637F}"/>
              </a:ext>
            </a:extLst>
          </p:cNvPr>
          <p:cNvSpPr txBox="1">
            <a:spLocks/>
          </p:cNvSpPr>
          <p:nvPr/>
        </p:nvSpPr>
        <p:spPr>
          <a:xfrm>
            <a:off x="9001124" y="5512284"/>
            <a:ext cx="2627313" cy="391628"/>
          </a:xfrm>
          <a:prstGeom prst="rect">
            <a:avLst/>
          </a:prstGeom>
          <a:solidFill>
            <a:srgbClr val="1B1B1B"/>
          </a:solidFill>
        </p:spPr>
        <p:txBody>
          <a:bodyPr wrap="square" lIns="108000" tIns="72000" rIns="108000" bIns="72000">
            <a:spAutoFit/>
          </a:bodyPr>
          <a:lstStyle/>
          <a:p>
            <a:r>
              <a:rPr lang="en-US" sz="1600" b="1"/>
              <a:t>Post-surgery</a:t>
            </a:r>
          </a:p>
        </p:txBody>
      </p:sp>
      <p:sp>
        <p:nvSpPr>
          <p:cNvPr id="34" name="Textfeld 2">
            <a:extLst>
              <a:ext uri="{FF2B5EF4-FFF2-40B4-BE49-F238E27FC236}">
                <a16:creationId xmlns:a16="http://schemas.microsoft.com/office/drawing/2014/main" id="{0BE9EC53-0F1F-6FDE-A9AF-C0E5AE334266}"/>
              </a:ext>
            </a:extLst>
          </p:cNvPr>
          <p:cNvSpPr txBox="1">
            <a:spLocks/>
          </p:cNvSpPr>
          <p:nvPr/>
        </p:nvSpPr>
        <p:spPr>
          <a:xfrm>
            <a:off x="6175374" y="5512285"/>
            <a:ext cx="2636839" cy="391628"/>
          </a:xfrm>
          <a:prstGeom prst="rect">
            <a:avLst/>
          </a:prstGeom>
          <a:solidFill>
            <a:srgbClr val="1B1B1B"/>
          </a:solidFill>
        </p:spPr>
        <p:txBody>
          <a:bodyPr wrap="square" lIns="108000" tIns="72000" rIns="108000" bIns="72000">
            <a:spAutoFit/>
          </a:bodyPr>
          <a:lstStyle/>
          <a:p>
            <a:r>
              <a:rPr lang="en-US" sz="1600" b="1"/>
              <a:t>Pre-surgery</a:t>
            </a:r>
          </a:p>
        </p:txBody>
      </p:sp>
      <p:sp>
        <p:nvSpPr>
          <p:cNvPr id="36" name="Textfeld 12">
            <a:extLst>
              <a:ext uri="{FF2B5EF4-FFF2-40B4-BE49-F238E27FC236}">
                <a16:creationId xmlns:a16="http://schemas.microsoft.com/office/drawing/2014/main" id="{7A0EF82D-D4C4-0B46-70FC-91EE3B0EE8EE}"/>
              </a:ext>
            </a:extLst>
          </p:cNvPr>
          <p:cNvSpPr txBox="1"/>
          <p:nvPr/>
        </p:nvSpPr>
        <p:spPr>
          <a:xfrm>
            <a:off x="6173789" y="6009759"/>
            <a:ext cx="2638424" cy="184666"/>
          </a:xfrm>
          <a:prstGeom prst="rect">
            <a:avLst/>
          </a:prstGeom>
          <a:noFill/>
        </p:spPr>
        <p:txBody>
          <a:bodyPr wrap="square" lIns="0" tIns="0" rIns="0" bIns="0">
            <a:spAutoFit/>
          </a:bodyPr>
          <a:lstStyle/>
          <a:p>
            <a:r>
              <a:rPr lang="en-US" sz="1200"/>
              <a:t>Pad of 1.5 cm (below right foot)</a:t>
            </a:r>
          </a:p>
        </p:txBody>
      </p:sp>
      <p:sp>
        <p:nvSpPr>
          <p:cNvPr id="38" name="Rectangle 37">
            <a:extLst>
              <a:ext uri="{FF2B5EF4-FFF2-40B4-BE49-F238E27FC236}">
                <a16:creationId xmlns:a16="http://schemas.microsoft.com/office/drawing/2014/main" id="{60185616-8A55-A6AE-433E-D2332DFA54CA}"/>
              </a:ext>
            </a:extLst>
          </p:cNvPr>
          <p:cNvSpPr>
            <a:spLocks/>
          </p:cNvSpPr>
          <p:nvPr/>
        </p:nvSpPr>
        <p:spPr>
          <a:xfrm>
            <a:off x="6175375" y="1619250"/>
            <a:ext cx="2638425" cy="4284663"/>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9" name="Rectangle 38">
            <a:extLst>
              <a:ext uri="{FF2B5EF4-FFF2-40B4-BE49-F238E27FC236}">
                <a16:creationId xmlns:a16="http://schemas.microsoft.com/office/drawing/2014/main" id="{B9D8D37D-F23C-AE67-8B1C-6D9017CE91AD}"/>
              </a:ext>
            </a:extLst>
          </p:cNvPr>
          <p:cNvSpPr>
            <a:spLocks/>
          </p:cNvSpPr>
          <p:nvPr/>
        </p:nvSpPr>
        <p:spPr>
          <a:xfrm>
            <a:off x="8996363" y="1619250"/>
            <a:ext cx="2632075" cy="4284663"/>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12" name="Freihandform: Form 106">
            <a:extLst>
              <a:ext uri="{FF2B5EF4-FFF2-40B4-BE49-F238E27FC236}">
                <a16:creationId xmlns:a16="http://schemas.microsoft.com/office/drawing/2014/main" id="{93475885-CAB7-1065-F472-EE5796C78D6C}"/>
              </a:ext>
            </a:extLst>
          </p:cNvPr>
          <p:cNvSpPr>
            <a:spLocks/>
          </p:cNvSpPr>
          <p:nvPr/>
        </p:nvSpPr>
        <p:spPr>
          <a:xfrm>
            <a:off x="539750" y="3018368"/>
            <a:ext cx="170346" cy="148201"/>
          </a:xfrm>
          <a:custGeom>
            <a:avLst/>
            <a:gdLst>
              <a:gd name="connsiteX0" fmla="*/ 546547 w 546546"/>
              <a:gd name="connsiteY0" fmla="*/ 237986 h 475495"/>
              <a:gd name="connsiteX1" fmla="*/ 322938 w 546546"/>
              <a:gd name="connsiteY1" fmla="*/ 461594 h 475495"/>
              <a:gd name="connsiteX2" fmla="*/ 255689 w 546546"/>
              <a:gd name="connsiteY2" fmla="*/ 461594 h 475495"/>
              <a:gd name="connsiteX3" fmla="*/ 255689 w 546546"/>
              <a:gd name="connsiteY3" fmla="*/ 394345 h 475495"/>
              <a:gd name="connsiteX4" fmla="*/ 364761 w 546546"/>
              <a:gd name="connsiteY4" fmla="*/ 285274 h 475495"/>
              <a:gd name="connsiteX5" fmla="*/ 0 w 546546"/>
              <a:gd name="connsiteY5" fmla="*/ 285274 h 475495"/>
              <a:gd name="connsiteX6" fmla="*/ 0 w 546546"/>
              <a:gd name="connsiteY6" fmla="*/ 190222 h 475495"/>
              <a:gd name="connsiteX7" fmla="*/ 364523 w 546546"/>
              <a:gd name="connsiteY7" fmla="*/ 190222 h 475495"/>
              <a:gd name="connsiteX8" fmla="*/ 255451 w 546546"/>
              <a:gd name="connsiteY8" fmla="*/ 81150 h 475495"/>
              <a:gd name="connsiteX9" fmla="*/ 255451 w 546546"/>
              <a:gd name="connsiteY9" fmla="*/ 13901 h 475495"/>
              <a:gd name="connsiteX10" fmla="*/ 322700 w 546546"/>
              <a:gd name="connsiteY10" fmla="*/ 13901 h 475495"/>
              <a:gd name="connsiteX11" fmla="*/ 546309 w 546546"/>
              <a:gd name="connsiteY11" fmla="*/ 237510 h 47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46" h="475495">
                <a:moveTo>
                  <a:pt x="546547" y="237986"/>
                </a:moveTo>
                <a:lnTo>
                  <a:pt x="322938" y="461594"/>
                </a:lnTo>
                <a:cubicBezTo>
                  <a:pt x="304403" y="480130"/>
                  <a:pt x="274224" y="480130"/>
                  <a:pt x="255689" y="461594"/>
                </a:cubicBezTo>
                <a:cubicBezTo>
                  <a:pt x="237154" y="443059"/>
                  <a:pt x="237154" y="412881"/>
                  <a:pt x="255689" y="394345"/>
                </a:cubicBezTo>
                <a:lnTo>
                  <a:pt x="364761" y="285274"/>
                </a:lnTo>
                <a:lnTo>
                  <a:pt x="0" y="285274"/>
                </a:lnTo>
                <a:lnTo>
                  <a:pt x="0" y="190222"/>
                </a:lnTo>
                <a:lnTo>
                  <a:pt x="364523" y="190222"/>
                </a:lnTo>
                <a:lnTo>
                  <a:pt x="255451" y="81150"/>
                </a:lnTo>
                <a:cubicBezTo>
                  <a:pt x="236916" y="62615"/>
                  <a:pt x="236916" y="32436"/>
                  <a:pt x="255451" y="13901"/>
                </a:cubicBezTo>
                <a:cubicBezTo>
                  <a:pt x="273986" y="-4634"/>
                  <a:pt x="304165" y="-4634"/>
                  <a:pt x="322700" y="13901"/>
                </a:cubicBezTo>
                <a:lnTo>
                  <a:pt x="546309" y="237510"/>
                </a:lnTo>
                <a:close/>
              </a:path>
            </a:pathLst>
          </a:custGeom>
          <a:solidFill>
            <a:schemeClr val="tx2"/>
          </a:solidFill>
          <a:ln w="23515" cap="flat">
            <a:noFill/>
            <a:prstDash val="solid"/>
            <a:miter/>
          </a:ln>
        </p:spPr>
        <p:txBody>
          <a:bodyPr rtlCol="0" anchor="ctr"/>
          <a:lstStyle/>
          <a:p>
            <a:endParaRPr lang="en-US"/>
          </a:p>
        </p:txBody>
      </p:sp>
      <p:sp>
        <p:nvSpPr>
          <p:cNvPr id="13" name="Inhaltsplatzhalter 7">
            <a:extLst>
              <a:ext uri="{FF2B5EF4-FFF2-40B4-BE49-F238E27FC236}">
                <a16:creationId xmlns:a16="http://schemas.microsoft.com/office/drawing/2014/main" id="{09053084-FAEC-CD10-7850-74A8D91AF4B9}"/>
              </a:ext>
            </a:extLst>
          </p:cNvPr>
          <p:cNvSpPr txBox="1">
            <a:spLocks/>
          </p:cNvSpPr>
          <p:nvPr/>
        </p:nvSpPr>
        <p:spPr>
          <a:xfrm>
            <a:off x="539749" y="2107027"/>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b="0"/>
              <a:t>True2scale Body Scan</a:t>
            </a:r>
            <a:r>
              <a:rPr lang="en-US" sz="1600" b="0" baseline="30000"/>
              <a:t>1</a:t>
            </a:r>
            <a:r>
              <a:rPr lang="en-US" sz="1600" b="0"/>
              <a:t> revealed a 25 mm </a:t>
            </a:r>
            <a:br>
              <a:rPr lang="en-US" sz="1600" b="0"/>
            </a:br>
            <a:r>
              <a:rPr lang="en-US" sz="1600" b="0"/>
              <a:t>leg-length discrepancy</a:t>
            </a:r>
            <a:endParaRPr lang="en-US" sz="1200"/>
          </a:p>
        </p:txBody>
      </p:sp>
      <p:sp>
        <p:nvSpPr>
          <p:cNvPr id="14" name="Inhaltsplatzhalter 7">
            <a:extLst>
              <a:ext uri="{FF2B5EF4-FFF2-40B4-BE49-F238E27FC236}">
                <a16:creationId xmlns:a16="http://schemas.microsoft.com/office/drawing/2014/main" id="{093BF48E-D242-CB54-9A34-7434E0D9C879}"/>
              </a:ext>
            </a:extLst>
          </p:cNvPr>
          <p:cNvSpPr txBox="1">
            <a:spLocks/>
          </p:cNvSpPr>
          <p:nvPr/>
        </p:nvSpPr>
        <p:spPr>
          <a:xfrm>
            <a:off x="792480" y="2707470"/>
            <a:ext cx="5201920" cy="18466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Confirmed anatomical leg-length discrepancy</a:t>
            </a:r>
          </a:p>
        </p:txBody>
      </p:sp>
      <p:sp>
        <p:nvSpPr>
          <p:cNvPr id="15" name="Inhaltsplatzhalter 7">
            <a:extLst>
              <a:ext uri="{FF2B5EF4-FFF2-40B4-BE49-F238E27FC236}">
                <a16:creationId xmlns:a16="http://schemas.microsoft.com/office/drawing/2014/main" id="{F0EEDD58-790F-163B-935E-B793666E0686}"/>
              </a:ext>
            </a:extLst>
          </p:cNvPr>
          <p:cNvSpPr txBox="1">
            <a:spLocks/>
          </p:cNvSpPr>
          <p:nvPr/>
        </p:nvSpPr>
        <p:spPr>
          <a:xfrm>
            <a:off x="792480" y="3000136"/>
            <a:ext cx="5201920" cy="18466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Revision surgery</a:t>
            </a:r>
          </a:p>
        </p:txBody>
      </p:sp>
      <p:sp>
        <p:nvSpPr>
          <p:cNvPr id="20" name="Freihandform: Form 106">
            <a:extLst>
              <a:ext uri="{FF2B5EF4-FFF2-40B4-BE49-F238E27FC236}">
                <a16:creationId xmlns:a16="http://schemas.microsoft.com/office/drawing/2014/main" id="{98ABFA5D-BBD1-1508-4AA8-E6D04EF7C814}"/>
              </a:ext>
            </a:extLst>
          </p:cNvPr>
          <p:cNvSpPr>
            <a:spLocks/>
          </p:cNvSpPr>
          <p:nvPr/>
        </p:nvSpPr>
        <p:spPr>
          <a:xfrm>
            <a:off x="539750" y="2725702"/>
            <a:ext cx="170346" cy="148201"/>
          </a:xfrm>
          <a:custGeom>
            <a:avLst/>
            <a:gdLst>
              <a:gd name="connsiteX0" fmla="*/ 546547 w 546546"/>
              <a:gd name="connsiteY0" fmla="*/ 237986 h 475495"/>
              <a:gd name="connsiteX1" fmla="*/ 322938 w 546546"/>
              <a:gd name="connsiteY1" fmla="*/ 461594 h 475495"/>
              <a:gd name="connsiteX2" fmla="*/ 255689 w 546546"/>
              <a:gd name="connsiteY2" fmla="*/ 461594 h 475495"/>
              <a:gd name="connsiteX3" fmla="*/ 255689 w 546546"/>
              <a:gd name="connsiteY3" fmla="*/ 394345 h 475495"/>
              <a:gd name="connsiteX4" fmla="*/ 364761 w 546546"/>
              <a:gd name="connsiteY4" fmla="*/ 285274 h 475495"/>
              <a:gd name="connsiteX5" fmla="*/ 0 w 546546"/>
              <a:gd name="connsiteY5" fmla="*/ 285274 h 475495"/>
              <a:gd name="connsiteX6" fmla="*/ 0 w 546546"/>
              <a:gd name="connsiteY6" fmla="*/ 190222 h 475495"/>
              <a:gd name="connsiteX7" fmla="*/ 364523 w 546546"/>
              <a:gd name="connsiteY7" fmla="*/ 190222 h 475495"/>
              <a:gd name="connsiteX8" fmla="*/ 255451 w 546546"/>
              <a:gd name="connsiteY8" fmla="*/ 81150 h 475495"/>
              <a:gd name="connsiteX9" fmla="*/ 255451 w 546546"/>
              <a:gd name="connsiteY9" fmla="*/ 13901 h 475495"/>
              <a:gd name="connsiteX10" fmla="*/ 322700 w 546546"/>
              <a:gd name="connsiteY10" fmla="*/ 13901 h 475495"/>
              <a:gd name="connsiteX11" fmla="*/ 546309 w 546546"/>
              <a:gd name="connsiteY11" fmla="*/ 237510 h 47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46" h="475495">
                <a:moveTo>
                  <a:pt x="546547" y="237986"/>
                </a:moveTo>
                <a:lnTo>
                  <a:pt x="322938" y="461594"/>
                </a:lnTo>
                <a:cubicBezTo>
                  <a:pt x="304403" y="480130"/>
                  <a:pt x="274224" y="480130"/>
                  <a:pt x="255689" y="461594"/>
                </a:cubicBezTo>
                <a:cubicBezTo>
                  <a:pt x="237154" y="443059"/>
                  <a:pt x="237154" y="412881"/>
                  <a:pt x="255689" y="394345"/>
                </a:cubicBezTo>
                <a:lnTo>
                  <a:pt x="364761" y="285274"/>
                </a:lnTo>
                <a:lnTo>
                  <a:pt x="0" y="285274"/>
                </a:lnTo>
                <a:lnTo>
                  <a:pt x="0" y="190222"/>
                </a:lnTo>
                <a:lnTo>
                  <a:pt x="364523" y="190222"/>
                </a:lnTo>
                <a:lnTo>
                  <a:pt x="255451" y="81150"/>
                </a:lnTo>
                <a:cubicBezTo>
                  <a:pt x="236916" y="62615"/>
                  <a:pt x="236916" y="32436"/>
                  <a:pt x="255451" y="13901"/>
                </a:cubicBezTo>
                <a:cubicBezTo>
                  <a:pt x="273986" y="-4634"/>
                  <a:pt x="304165" y="-4634"/>
                  <a:pt x="322700" y="13901"/>
                </a:cubicBezTo>
                <a:lnTo>
                  <a:pt x="546309" y="237510"/>
                </a:lnTo>
                <a:close/>
              </a:path>
            </a:pathLst>
          </a:custGeom>
          <a:solidFill>
            <a:schemeClr val="tx2"/>
          </a:solidFill>
          <a:ln w="23515" cap="flat">
            <a:noFill/>
            <a:prstDash val="solid"/>
            <a:miter/>
          </a:ln>
        </p:spPr>
        <p:txBody>
          <a:bodyPr rtlCol="0" anchor="ctr"/>
          <a:lstStyle/>
          <a:p>
            <a:endParaRPr lang="en-US"/>
          </a:p>
        </p:txBody>
      </p:sp>
      <p:sp>
        <p:nvSpPr>
          <p:cNvPr id="25" name="Inhaltsplatzhalter 7">
            <a:extLst>
              <a:ext uri="{FF2B5EF4-FFF2-40B4-BE49-F238E27FC236}">
                <a16:creationId xmlns:a16="http://schemas.microsoft.com/office/drawing/2014/main" id="{1B69F7AC-7819-91CB-5999-463033427041}"/>
              </a:ext>
            </a:extLst>
          </p:cNvPr>
          <p:cNvSpPr txBox="1">
            <a:spLocks/>
          </p:cNvSpPr>
          <p:nvPr/>
        </p:nvSpPr>
        <p:spPr>
          <a:xfrm>
            <a:off x="539749" y="3436802"/>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Follow-up scan after revision</a:t>
            </a:r>
          </a:p>
        </p:txBody>
      </p:sp>
      <p:cxnSp>
        <p:nvCxnSpPr>
          <p:cNvPr id="27" name="Straight Connector 26">
            <a:extLst>
              <a:ext uri="{FF2B5EF4-FFF2-40B4-BE49-F238E27FC236}">
                <a16:creationId xmlns:a16="http://schemas.microsoft.com/office/drawing/2014/main" id="{BE3964E3-BB34-4474-13AE-0C2BE3760731}"/>
              </a:ext>
            </a:extLst>
          </p:cNvPr>
          <p:cNvCxnSpPr>
            <a:cxnSpLocks/>
          </p:cNvCxnSpPr>
          <p:nvPr/>
        </p:nvCxnSpPr>
        <p:spPr>
          <a:xfrm>
            <a:off x="539750" y="3834579"/>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16" name="Inhaltsplatzhalter 7">
            <a:extLst>
              <a:ext uri="{FF2B5EF4-FFF2-40B4-BE49-F238E27FC236}">
                <a16:creationId xmlns:a16="http://schemas.microsoft.com/office/drawing/2014/main" id="{311D3EBB-3DA8-3F5A-38C1-5011325B4D82}"/>
              </a:ext>
            </a:extLst>
          </p:cNvPr>
          <p:cNvSpPr txBox="1">
            <a:spLocks/>
          </p:cNvSpPr>
          <p:nvPr/>
        </p:nvSpPr>
        <p:spPr>
          <a:xfrm>
            <a:off x="539749" y="3924579"/>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b="0"/>
              <a:t>Residual leg-length discrepancy of 10 mm with increasing subsidence/loosening of the right hip</a:t>
            </a:r>
            <a:endParaRPr lang="en-US" sz="1200"/>
          </a:p>
        </p:txBody>
      </p:sp>
      <p:sp>
        <p:nvSpPr>
          <p:cNvPr id="17" name="Inhaltsplatzhalter 7">
            <a:extLst>
              <a:ext uri="{FF2B5EF4-FFF2-40B4-BE49-F238E27FC236}">
                <a16:creationId xmlns:a16="http://schemas.microsoft.com/office/drawing/2014/main" id="{8C30A2FA-4D37-2D8A-B95E-8B22E6481740}"/>
              </a:ext>
            </a:extLst>
          </p:cNvPr>
          <p:cNvSpPr txBox="1">
            <a:spLocks/>
          </p:cNvSpPr>
          <p:nvPr/>
        </p:nvSpPr>
        <p:spPr>
          <a:xfrm>
            <a:off x="792480" y="4525022"/>
            <a:ext cx="5201920" cy="18466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a:t>Planning of revision surgery on the right side</a:t>
            </a:r>
          </a:p>
        </p:txBody>
      </p:sp>
      <p:sp>
        <p:nvSpPr>
          <p:cNvPr id="28" name="Freihandform: Form 106">
            <a:extLst>
              <a:ext uri="{FF2B5EF4-FFF2-40B4-BE49-F238E27FC236}">
                <a16:creationId xmlns:a16="http://schemas.microsoft.com/office/drawing/2014/main" id="{2A76F27B-CC8B-89E4-F1D8-13CDAFDBA180}"/>
              </a:ext>
            </a:extLst>
          </p:cNvPr>
          <p:cNvSpPr>
            <a:spLocks/>
          </p:cNvSpPr>
          <p:nvPr/>
        </p:nvSpPr>
        <p:spPr>
          <a:xfrm>
            <a:off x="539750" y="4543254"/>
            <a:ext cx="170346" cy="148201"/>
          </a:xfrm>
          <a:custGeom>
            <a:avLst/>
            <a:gdLst>
              <a:gd name="connsiteX0" fmla="*/ 546547 w 546546"/>
              <a:gd name="connsiteY0" fmla="*/ 237986 h 475495"/>
              <a:gd name="connsiteX1" fmla="*/ 322938 w 546546"/>
              <a:gd name="connsiteY1" fmla="*/ 461594 h 475495"/>
              <a:gd name="connsiteX2" fmla="*/ 255689 w 546546"/>
              <a:gd name="connsiteY2" fmla="*/ 461594 h 475495"/>
              <a:gd name="connsiteX3" fmla="*/ 255689 w 546546"/>
              <a:gd name="connsiteY3" fmla="*/ 394345 h 475495"/>
              <a:gd name="connsiteX4" fmla="*/ 364761 w 546546"/>
              <a:gd name="connsiteY4" fmla="*/ 285274 h 475495"/>
              <a:gd name="connsiteX5" fmla="*/ 0 w 546546"/>
              <a:gd name="connsiteY5" fmla="*/ 285274 h 475495"/>
              <a:gd name="connsiteX6" fmla="*/ 0 w 546546"/>
              <a:gd name="connsiteY6" fmla="*/ 190222 h 475495"/>
              <a:gd name="connsiteX7" fmla="*/ 364523 w 546546"/>
              <a:gd name="connsiteY7" fmla="*/ 190222 h 475495"/>
              <a:gd name="connsiteX8" fmla="*/ 255451 w 546546"/>
              <a:gd name="connsiteY8" fmla="*/ 81150 h 475495"/>
              <a:gd name="connsiteX9" fmla="*/ 255451 w 546546"/>
              <a:gd name="connsiteY9" fmla="*/ 13901 h 475495"/>
              <a:gd name="connsiteX10" fmla="*/ 322700 w 546546"/>
              <a:gd name="connsiteY10" fmla="*/ 13901 h 475495"/>
              <a:gd name="connsiteX11" fmla="*/ 546309 w 546546"/>
              <a:gd name="connsiteY11" fmla="*/ 237510 h 47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46" h="475495">
                <a:moveTo>
                  <a:pt x="546547" y="237986"/>
                </a:moveTo>
                <a:lnTo>
                  <a:pt x="322938" y="461594"/>
                </a:lnTo>
                <a:cubicBezTo>
                  <a:pt x="304403" y="480130"/>
                  <a:pt x="274224" y="480130"/>
                  <a:pt x="255689" y="461594"/>
                </a:cubicBezTo>
                <a:cubicBezTo>
                  <a:pt x="237154" y="443059"/>
                  <a:pt x="237154" y="412881"/>
                  <a:pt x="255689" y="394345"/>
                </a:cubicBezTo>
                <a:lnTo>
                  <a:pt x="364761" y="285274"/>
                </a:lnTo>
                <a:lnTo>
                  <a:pt x="0" y="285274"/>
                </a:lnTo>
                <a:lnTo>
                  <a:pt x="0" y="190222"/>
                </a:lnTo>
                <a:lnTo>
                  <a:pt x="364523" y="190222"/>
                </a:lnTo>
                <a:lnTo>
                  <a:pt x="255451" y="81150"/>
                </a:lnTo>
                <a:cubicBezTo>
                  <a:pt x="236916" y="62615"/>
                  <a:pt x="236916" y="32436"/>
                  <a:pt x="255451" y="13901"/>
                </a:cubicBezTo>
                <a:cubicBezTo>
                  <a:pt x="273986" y="-4634"/>
                  <a:pt x="304165" y="-4634"/>
                  <a:pt x="322700" y="13901"/>
                </a:cubicBezTo>
                <a:lnTo>
                  <a:pt x="546309" y="237510"/>
                </a:lnTo>
                <a:close/>
              </a:path>
            </a:pathLst>
          </a:custGeom>
          <a:solidFill>
            <a:schemeClr val="tx2"/>
          </a:solidFill>
          <a:ln w="23515" cap="flat">
            <a:noFill/>
            <a:prstDash val="solid"/>
            <a:miter/>
          </a:ln>
        </p:spPr>
        <p:txBody>
          <a:bodyPr rtlCol="0" anchor="ctr"/>
          <a:lstStyle/>
          <a:p>
            <a:endParaRPr lang="en-US"/>
          </a:p>
        </p:txBody>
      </p:sp>
    </p:spTree>
    <p:extLst>
      <p:ext uri="{BB962C8B-B14F-4D97-AF65-F5344CB8AC3E}">
        <p14:creationId xmlns:p14="http://schemas.microsoft.com/office/powerpoint/2010/main" val="12321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C6FEFFF-6818-E404-0CC5-A52534D5A751}"/>
              </a:ext>
            </a:extLst>
          </p:cNvPr>
          <p:cNvGraphicFramePr>
            <a:graphicFrameLocks/>
          </p:cNvGraphicFramePr>
          <p:nvPr>
            <p:custDataLst>
              <p:tags r:id="rId1"/>
            </p:custDataLst>
            <p:extLst>
              <p:ext uri="{D42A27DB-BD31-4B8C-83A1-F6EECF244321}">
                <p14:modId xmlns:p14="http://schemas.microsoft.com/office/powerpoint/2010/main" val="1018687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BC6FEFFF-6818-E404-0CC5-A52534D5A7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83079BC-5C5C-7E51-73A3-50D968315C2E}"/>
              </a:ext>
            </a:extLst>
          </p:cNvPr>
          <p:cNvSpPr/>
          <p:nvPr/>
        </p:nvSpPr>
        <p:spPr>
          <a:xfrm>
            <a:off x="3179763" y="1619250"/>
            <a:ext cx="8990012" cy="4307417"/>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
        <p:nvSpPr>
          <p:cNvPr id="3" name="Text Placeholder 2">
            <a:extLst>
              <a:ext uri="{FF2B5EF4-FFF2-40B4-BE49-F238E27FC236}">
                <a16:creationId xmlns:a16="http://schemas.microsoft.com/office/drawing/2014/main" id="{AE4FA287-122F-FA08-406D-BF97CF10B6FC}"/>
              </a:ext>
            </a:extLst>
          </p:cNvPr>
          <p:cNvSpPr>
            <a:spLocks noGrp="1"/>
          </p:cNvSpPr>
          <p:nvPr>
            <p:ph type="body" sz="quarter" idx="15"/>
          </p:nvPr>
        </p:nvSpPr>
        <p:spPr>
          <a:xfrm>
            <a:off x="540000" y="6297348"/>
            <a:ext cx="5838222" cy="360000"/>
          </a:xfrm>
        </p:spPr>
        <p:txBody>
          <a:bodyPr/>
          <a:lstStyle/>
          <a:p>
            <a:endParaRPr lang="en-US" dirty="0"/>
          </a:p>
          <a:p>
            <a:r>
              <a:rPr lang="en-US" dirty="0"/>
              <a:t>1 The statements by Siemens Healthineers customers described herein are based on results that were achieved in the customer’s unique setting. Since there is no “typical” hospital and many variables exist (e.g., hospital size, case mix, level of IT adoption) there can be no guarantee that other customers will achieve the same results. </a:t>
            </a:r>
          </a:p>
        </p:txBody>
      </p:sp>
      <p:sp>
        <p:nvSpPr>
          <p:cNvPr id="4" name="Date Placeholder 3">
            <a:extLst>
              <a:ext uri="{FF2B5EF4-FFF2-40B4-BE49-F238E27FC236}">
                <a16:creationId xmlns:a16="http://schemas.microsoft.com/office/drawing/2014/main" id="{F7AB62D8-C633-F528-3631-5742ACDF6D46}"/>
              </a:ext>
            </a:extLst>
          </p:cNvPr>
          <p:cNvSpPr>
            <a:spLocks noGrp="1"/>
          </p:cNvSpPr>
          <p:nvPr>
            <p:ph type="dt" sz="half" idx="16"/>
          </p:nvPr>
        </p:nvSpPr>
        <p:spPr/>
        <p:txBody>
          <a:bodyPr/>
          <a:lstStyle/>
          <a:p>
            <a:pPr algn="r"/>
            <a:r>
              <a:rPr lang="en-US"/>
              <a:t>Unrestricted © Siemens Healthineers, 2026</a:t>
            </a:r>
          </a:p>
        </p:txBody>
      </p:sp>
      <p:sp>
        <p:nvSpPr>
          <p:cNvPr id="5" name="Footer Placeholder 4">
            <a:extLst>
              <a:ext uri="{FF2B5EF4-FFF2-40B4-BE49-F238E27FC236}">
                <a16:creationId xmlns:a16="http://schemas.microsoft.com/office/drawing/2014/main" id="{E1E48B2B-CA5F-2E88-C658-D9DB16630AFB}"/>
              </a:ext>
            </a:extLst>
          </p:cNvPr>
          <p:cNvSpPr>
            <a:spLocks noGrp="1"/>
          </p:cNvSpPr>
          <p:nvPr>
            <p:ph type="ftr" sz="quarter" idx="17"/>
          </p:nvPr>
        </p:nvSpPr>
        <p:spPr/>
        <p:txBody>
          <a:bodyPr/>
          <a:lstStyle/>
          <a:p>
            <a:r>
              <a:rPr lang="en-US"/>
              <a:t>SHS DI XP</a:t>
            </a:r>
          </a:p>
        </p:txBody>
      </p:sp>
      <p:sp>
        <p:nvSpPr>
          <p:cNvPr id="6" name="Slide Number Placeholder 5">
            <a:extLst>
              <a:ext uri="{FF2B5EF4-FFF2-40B4-BE49-F238E27FC236}">
                <a16:creationId xmlns:a16="http://schemas.microsoft.com/office/drawing/2014/main" id="{F5D3A427-9BD8-82B6-B3D4-3E7C92C17E16}"/>
              </a:ext>
            </a:extLst>
          </p:cNvPr>
          <p:cNvSpPr>
            <a:spLocks noGrp="1"/>
          </p:cNvSpPr>
          <p:nvPr>
            <p:ph type="sldNum" sz="quarter" idx="18"/>
          </p:nvPr>
        </p:nvSpPr>
        <p:spPr/>
        <p:txBody>
          <a:bodyPr/>
          <a:lstStyle/>
          <a:p>
            <a:fld id="{42B424FB-C8CA-40D0-9E9F-83B6197CB6E7}" type="slidenum">
              <a:rPr lang="en-US" smtClean="0"/>
              <a:pPr/>
              <a:t>8</a:t>
            </a:fld>
            <a:endParaRPr lang="en-US" b="1"/>
          </a:p>
        </p:txBody>
      </p:sp>
      <p:pic>
        <p:nvPicPr>
          <p:cNvPr id="8" name="Picture Placeholder 8">
            <a:extLst>
              <a:ext uri="{FF2B5EF4-FFF2-40B4-BE49-F238E27FC236}">
                <a16:creationId xmlns:a16="http://schemas.microsoft.com/office/drawing/2014/main" id="{E0CBD876-5B91-222F-133C-1A15536BCC61}"/>
              </a:ext>
            </a:extLst>
          </p:cNvPr>
          <p:cNvPicPr>
            <a:picLocks noChangeAspect="1"/>
          </p:cNvPicPr>
          <p:nvPr/>
        </p:nvPicPr>
        <p:blipFill rotWithShape="1">
          <a:blip r:embed="rId5"/>
          <a:srcRect b="22206"/>
          <a:stretch>
            <a:fillRect/>
          </a:stretch>
        </p:blipFill>
        <p:spPr>
          <a:xfrm>
            <a:off x="539750" y="1052513"/>
            <a:ext cx="2457201" cy="2458394"/>
          </a:xfrm>
          <a:prstGeom prst="rect">
            <a:avLst/>
          </a:prstGeom>
          <a:noFill/>
        </p:spPr>
      </p:pic>
      <p:sp>
        <p:nvSpPr>
          <p:cNvPr id="10" name="Text Placeholder 2">
            <a:extLst>
              <a:ext uri="{FF2B5EF4-FFF2-40B4-BE49-F238E27FC236}">
                <a16:creationId xmlns:a16="http://schemas.microsoft.com/office/drawing/2014/main" id="{4EBDDEF9-1764-44BC-0528-461C1E3ABE31}"/>
              </a:ext>
            </a:extLst>
          </p:cNvPr>
          <p:cNvSpPr txBox="1">
            <a:spLocks/>
          </p:cNvSpPr>
          <p:nvPr/>
        </p:nvSpPr>
        <p:spPr>
          <a:xfrm>
            <a:off x="3502725" y="1949448"/>
            <a:ext cx="8125713" cy="2462213"/>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US" sz="4000" b="0">
                <a:latin typeface="+mj-lt"/>
              </a:rPr>
              <a:t>“The T2S scan makes it possible </a:t>
            </a:r>
            <a:br>
              <a:rPr lang="en-US" sz="4000" b="0">
                <a:latin typeface="+mj-lt"/>
              </a:rPr>
            </a:br>
            <a:r>
              <a:rPr lang="en-US" sz="4000" b="0">
                <a:latin typeface="+mj-lt"/>
              </a:rPr>
              <a:t>to </a:t>
            </a:r>
            <a:r>
              <a:rPr lang="en-US" sz="4000" b="0">
                <a:solidFill>
                  <a:schemeClr val="tx2"/>
                </a:solidFill>
                <a:latin typeface="+mj-lt"/>
              </a:rPr>
              <a:t>objectify the patient’s subjective sensations</a:t>
            </a:r>
            <a:r>
              <a:rPr lang="en-US" sz="4000" b="0">
                <a:latin typeface="+mj-lt"/>
              </a:rPr>
              <a:t> and to reliably </a:t>
            </a:r>
            <a:r>
              <a:rPr lang="en-US" sz="4000" b="0">
                <a:solidFill>
                  <a:schemeClr val="tx2"/>
                </a:solidFill>
                <a:latin typeface="+mj-lt"/>
              </a:rPr>
              <a:t>confirm </a:t>
            </a:r>
            <a:br>
              <a:rPr lang="en-US" sz="4000" b="0">
                <a:solidFill>
                  <a:schemeClr val="tx2"/>
                </a:solidFill>
                <a:latin typeface="+mj-lt"/>
              </a:rPr>
            </a:br>
            <a:r>
              <a:rPr lang="en-US" sz="4000" b="0">
                <a:solidFill>
                  <a:schemeClr val="tx2"/>
                </a:solidFill>
                <a:latin typeface="+mj-lt"/>
              </a:rPr>
              <a:t>or rule out diagnoses.”</a:t>
            </a:r>
            <a:r>
              <a:rPr lang="en-US" sz="4000" b="0" baseline="30000">
                <a:solidFill>
                  <a:schemeClr val="tx2"/>
                </a:solidFill>
                <a:latin typeface="+mj-lt"/>
              </a:rPr>
              <a:t>1</a:t>
            </a:r>
            <a:endParaRPr lang="en-US" b="0">
              <a:solidFill>
                <a:schemeClr val="tx2"/>
              </a:solidFill>
              <a:latin typeface="+mj-lt"/>
            </a:endParaRPr>
          </a:p>
        </p:txBody>
      </p:sp>
      <p:sp>
        <p:nvSpPr>
          <p:cNvPr id="11" name="Text Placeholder 2">
            <a:extLst>
              <a:ext uri="{FF2B5EF4-FFF2-40B4-BE49-F238E27FC236}">
                <a16:creationId xmlns:a16="http://schemas.microsoft.com/office/drawing/2014/main" id="{0BB87165-22B6-246E-E7A3-383493E5A96D}"/>
              </a:ext>
            </a:extLst>
          </p:cNvPr>
          <p:cNvSpPr txBox="1">
            <a:spLocks/>
          </p:cNvSpPr>
          <p:nvPr/>
        </p:nvSpPr>
        <p:spPr>
          <a:xfrm>
            <a:off x="539750" y="3762907"/>
            <a:ext cx="2457201" cy="80021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US" sz="2000"/>
              <a:t>Manuel Scholl, MD</a:t>
            </a:r>
            <a:br>
              <a:rPr lang="en-US" sz="2000"/>
            </a:br>
            <a:r>
              <a:rPr lang="en-US" sz="1600" b="0"/>
              <a:t>Orthopedic Hospital Schloss Werneck, Germany </a:t>
            </a:r>
            <a:endParaRPr lang="en-US" b="0"/>
          </a:p>
        </p:txBody>
      </p:sp>
      <p:sp>
        <p:nvSpPr>
          <p:cNvPr id="13" name="Rectangle 12">
            <a:extLst>
              <a:ext uri="{FF2B5EF4-FFF2-40B4-BE49-F238E27FC236}">
                <a16:creationId xmlns:a16="http://schemas.microsoft.com/office/drawing/2014/main" id="{5671503B-242D-E0DD-2BE0-DDA38DD2102A}"/>
              </a:ext>
            </a:extLst>
          </p:cNvPr>
          <p:cNvSpPr/>
          <p:nvPr/>
        </p:nvSpPr>
        <p:spPr>
          <a:xfrm>
            <a:off x="3179763" y="1052513"/>
            <a:ext cx="566737" cy="566737"/>
          </a:xfrm>
          <a:custGeom>
            <a:avLst/>
            <a:gdLst>
              <a:gd name="csX0" fmla="*/ 0 w 566737"/>
              <a:gd name="csY0" fmla="*/ 0 h 566737"/>
              <a:gd name="csX1" fmla="*/ 566737 w 566737"/>
              <a:gd name="csY1" fmla="*/ 0 h 566737"/>
              <a:gd name="csX2" fmla="*/ 566737 w 566737"/>
              <a:gd name="csY2" fmla="*/ 566737 h 566737"/>
              <a:gd name="csX3" fmla="*/ 0 w 566737"/>
              <a:gd name="csY3" fmla="*/ 566737 h 566737"/>
              <a:gd name="csX4" fmla="*/ 0 w 566737"/>
              <a:gd name="csY4" fmla="*/ 0 h 566737"/>
              <a:gd name="csX0" fmla="*/ 0 w 566737"/>
              <a:gd name="csY0" fmla="*/ 0 h 566737"/>
              <a:gd name="csX1" fmla="*/ 566737 w 566737"/>
              <a:gd name="csY1" fmla="*/ 566737 h 566737"/>
              <a:gd name="csX2" fmla="*/ 0 w 566737"/>
              <a:gd name="csY2" fmla="*/ 566737 h 566737"/>
              <a:gd name="csX3" fmla="*/ 0 w 566737"/>
              <a:gd name="csY3" fmla="*/ 0 h 566737"/>
            </a:gdLst>
            <a:ahLst/>
            <a:cxnLst>
              <a:cxn ang="0">
                <a:pos x="csX0" y="csY0"/>
              </a:cxn>
              <a:cxn ang="0">
                <a:pos x="csX1" y="csY1"/>
              </a:cxn>
              <a:cxn ang="0">
                <a:pos x="csX2" y="csY2"/>
              </a:cxn>
              <a:cxn ang="0">
                <a:pos x="csX3" y="csY3"/>
              </a:cxn>
            </a:cxnLst>
            <a:rect l="l" t="t" r="r" b="b"/>
            <a:pathLst>
              <a:path w="566737" h="566737">
                <a:moveTo>
                  <a:pt x="0" y="0"/>
                </a:moveTo>
                <a:lnTo>
                  <a:pt x="566737" y="566737"/>
                </a:lnTo>
                <a:lnTo>
                  <a:pt x="0" y="566737"/>
                </a:lnTo>
                <a:lnTo>
                  <a:pt x="0" y="0"/>
                </a:lnTo>
                <a:close/>
              </a:path>
            </a:pathLst>
          </a:cu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err="1">
              <a:solidFill>
                <a:schemeClr val="bg1"/>
              </a:solidFill>
            </a:endParaRPr>
          </a:p>
        </p:txBody>
      </p:sp>
    </p:spTree>
    <p:extLst>
      <p:ext uri="{BB962C8B-B14F-4D97-AF65-F5344CB8AC3E}">
        <p14:creationId xmlns:p14="http://schemas.microsoft.com/office/powerpoint/2010/main" val="757617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p:cNvGraphicFramePr>
          <p:nvPr>
            <p:custDataLst>
              <p:tags r:id="rId2"/>
            </p:custDataLst>
          </p:nvPr>
        </p:nvGraphicFramePr>
        <p:xfrm>
          <a:off x="1645" y="1648"/>
          <a:ext cx="1583" cy="1587"/>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4" name="Objekt 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5" y="1648"/>
                        <a:ext cx="158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BainBulletsConfiguration" hidden="1"/>
          <p:cNvSpPr txBox="1"/>
          <p:nvPr/>
        </p:nvSpPr>
        <p:spPr bwMode="gray">
          <a:xfrm>
            <a:off x="12670" y="12758"/>
            <a:ext cx="8869175" cy="15385"/>
          </a:xfrm>
          <a:prstGeom prst="rect">
            <a:avLst/>
          </a:prstGeom>
          <a:noFill/>
        </p:spPr>
        <p:txBody>
          <a:bodyPr vert="horz" wrap="square" lIns="0" tIns="0" rIns="0" bIns="0" rtlCol="0">
            <a:spAutoFit/>
          </a:bodyPr>
          <a:lstStyle/>
          <a:p>
            <a:pPr defTabSz="1080553"/>
            <a:endParaRPr lang="en-US" sz="100">
              <a:solidFill>
                <a:srgbClr val="FFFFFF"/>
              </a:solidFill>
            </a:endParaRPr>
          </a:p>
        </p:txBody>
      </p:sp>
      <p:sp>
        <p:nvSpPr>
          <p:cNvPr id="2" name="Footer Placeholder 1">
            <a:extLst>
              <a:ext uri="{FF2B5EF4-FFF2-40B4-BE49-F238E27FC236}">
                <a16:creationId xmlns:a16="http://schemas.microsoft.com/office/drawing/2014/main" id="{BA850187-8DF6-9E70-1A00-785B9ABFB74A}"/>
              </a:ext>
            </a:extLst>
          </p:cNvPr>
          <p:cNvSpPr>
            <a:spLocks noGrp="1"/>
          </p:cNvSpPr>
          <p:nvPr>
            <p:ph type="ftr" sz="quarter" idx="17"/>
          </p:nvPr>
        </p:nvSpPr>
        <p:spPr/>
        <p:txBody>
          <a:bodyPr/>
          <a:lstStyle/>
          <a:p>
            <a:r>
              <a:rPr lang="en-US"/>
              <a:t>SHS DI XP</a:t>
            </a:r>
          </a:p>
        </p:txBody>
      </p:sp>
      <p:pic>
        <p:nvPicPr>
          <p:cNvPr id="25" name="Bildplatzhalter 24">
            <a:extLst>
              <a:ext uri="{FF2B5EF4-FFF2-40B4-BE49-F238E27FC236}">
                <a16:creationId xmlns:a16="http://schemas.microsoft.com/office/drawing/2014/main" id="{9D11715A-5AB1-4EAF-A6BE-E802408E8377}"/>
              </a:ext>
            </a:extLst>
          </p:cNvPr>
          <p:cNvPicPr>
            <a:picLocks noGrp="1" noChangeAspect="1"/>
          </p:cNvPicPr>
          <p:nvPr>
            <p:ph type="pic" sz="quarter" idx="4294967295"/>
          </p:nvPr>
        </p:nvPicPr>
        <p:blipFill>
          <a:blip r:embed="rId7" cstate="print">
            <a:extLst>
              <a:ext uri="{28A0092B-C50C-407E-A947-70E740481C1C}">
                <a14:useLocalDpi xmlns:a14="http://schemas.microsoft.com/office/drawing/2010/main" val="0"/>
              </a:ext>
            </a:extLst>
          </a:blip>
          <a:srcRect l="12117" r="12117"/>
          <a:stretch>
            <a:fillRect/>
          </a:stretch>
        </p:blipFill>
        <p:spPr>
          <a:xfrm>
            <a:off x="0" y="0"/>
            <a:ext cx="6934200" cy="6858000"/>
          </a:xfrm>
        </p:spPr>
      </p:pic>
      <p:sp>
        <p:nvSpPr>
          <p:cNvPr id="10" name="Text Placeholder 9">
            <a:extLst>
              <a:ext uri="{FF2B5EF4-FFF2-40B4-BE49-F238E27FC236}">
                <a16:creationId xmlns:a16="http://schemas.microsoft.com/office/drawing/2014/main" id="{71A87CAF-EB7C-ABEE-4452-E3F334B55D40}"/>
              </a:ext>
            </a:extLst>
          </p:cNvPr>
          <p:cNvSpPr>
            <a:spLocks noGrp="1"/>
          </p:cNvSpPr>
          <p:nvPr>
            <p:ph type="body" sz="quarter" idx="15"/>
          </p:nvPr>
        </p:nvSpPr>
        <p:spPr/>
        <p:txBody>
          <a:bodyPr/>
          <a:lstStyle/>
          <a:p>
            <a:endParaRPr lang="en-US"/>
          </a:p>
        </p:txBody>
      </p:sp>
      <p:sp>
        <p:nvSpPr>
          <p:cNvPr id="11" name="Inhaltsplatzhalter 15">
            <a:extLst>
              <a:ext uri="{FF2B5EF4-FFF2-40B4-BE49-F238E27FC236}">
                <a16:creationId xmlns:a16="http://schemas.microsoft.com/office/drawing/2014/main" id="{A43C12F9-8AAE-11EF-B8F6-0C5518AA7049}"/>
              </a:ext>
            </a:extLst>
          </p:cNvPr>
          <p:cNvSpPr txBox="1">
            <a:spLocks/>
          </p:cNvSpPr>
          <p:nvPr/>
        </p:nvSpPr>
        <p:spPr>
          <a:xfrm>
            <a:off x="7872413" y="2519249"/>
            <a:ext cx="3756025" cy="1231106"/>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The products/features (mentioned herein) are not commercially available in all countries. Their future availability cannot </a:t>
            </a:r>
            <a:br>
              <a:rPr lang="en-US" sz="1600"/>
            </a:br>
            <a:r>
              <a:rPr lang="en-US" sz="1600"/>
              <a:t>be guaranteed. True2scale Body Scan </a:t>
            </a:r>
            <a:br>
              <a:rPr lang="en-US" sz="1600"/>
            </a:br>
            <a:r>
              <a:rPr lang="en-US" sz="1600"/>
              <a:t>is an option.</a:t>
            </a:r>
          </a:p>
        </p:txBody>
      </p:sp>
      <p:sp>
        <p:nvSpPr>
          <p:cNvPr id="13" name="Inhaltsplatzhalter 15">
            <a:extLst>
              <a:ext uri="{FF2B5EF4-FFF2-40B4-BE49-F238E27FC236}">
                <a16:creationId xmlns:a16="http://schemas.microsoft.com/office/drawing/2014/main" id="{DFCD0148-ABE4-1BD7-FFBD-B8F24BCE66E2}"/>
              </a:ext>
            </a:extLst>
          </p:cNvPr>
          <p:cNvSpPr txBox="1">
            <a:spLocks/>
          </p:cNvSpPr>
          <p:nvPr/>
        </p:nvSpPr>
        <p:spPr>
          <a:xfrm>
            <a:off x="7872413" y="3930355"/>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Results from case studies are not predictive of results in other cases. Results in other cases may vary.</a:t>
            </a:r>
          </a:p>
        </p:txBody>
      </p:sp>
      <p:sp>
        <p:nvSpPr>
          <p:cNvPr id="14" name="Inhaltsplatzhalter 15">
            <a:extLst>
              <a:ext uri="{FF2B5EF4-FFF2-40B4-BE49-F238E27FC236}">
                <a16:creationId xmlns:a16="http://schemas.microsoft.com/office/drawing/2014/main" id="{EA6438E4-346A-F780-7677-A8254DD169D2}"/>
              </a:ext>
            </a:extLst>
          </p:cNvPr>
          <p:cNvSpPr txBox="1">
            <a:spLocks/>
          </p:cNvSpPr>
          <p:nvPr/>
        </p:nvSpPr>
        <p:spPr>
          <a:xfrm>
            <a:off x="7872413" y="4849019"/>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sz="1600"/>
              <a:t>Manuel Scholl is employed by an institution that receives financial support from Siemens Healthineers for collaborations.</a:t>
            </a:r>
          </a:p>
        </p:txBody>
      </p:sp>
      <p:sp>
        <p:nvSpPr>
          <p:cNvPr id="15" name="Date Placeholder 14">
            <a:extLst>
              <a:ext uri="{FF2B5EF4-FFF2-40B4-BE49-F238E27FC236}">
                <a16:creationId xmlns:a16="http://schemas.microsoft.com/office/drawing/2014/main" id="{8B360E9A-0A9E-E38C-7E4D-C6694C98AD8D}"/>
              </a:ext>
            </a:extLst>
          </p:cNvPr>
          <p:cNvSpPr>
            <a:spLocks noGrp="1"/>
          </p:cNvSpPr>
          <p:nvPr>
            <p:ph type="dt" sz="half" idx="16"/>
          </p:nvPr>
        </p:nvSpPr>
        <p:spPr/>
        <p:txBody>
          <a:bodyPr/>
          <a:lstStyle/>
          <a:p>
            <a:pPr algn="r"/>
            <a:r>
              <a:rPr lang="en-US"/>
              <a:t>Unrestricted © Siemens Healthineers, 2026</a:t>
            </a:r>
          </a:p>
        </p:txBody>
      </p:sp>
      <p:sp>
        <p:nvSpPr>
          <p:cNvPr id="16" name="Slide Number Placeholder 15">
            <a:extLst>
              <a:ext uri="{FF2B5EF4-FFF2-40B4-BE49-F238E27FC236}">
                <a16:creationId xmlns:a16="http://schemas.microsoft.com/office/drawing/2014/main" id="{838C9E0B-178D-9815-52CA-5D566A8ADC1D}"/>
              </a:ext>
            </a:extLst>
          </p:cNvPr>
          <p:cNvSpPr>
            <a:spLocks noGrp="1"/>
          </p:cNvSpPr>
          <p:nvPr>
            <p:ph type="sldNum" sz="quarter" idx="18"/>
          </p:nvPr>
        </p:nvSpPr>
        <p:spPr/>
        <p:txBody>
          <a:bodyPr/>
          <a:lstStyle/>
          <a:p>
            <a:fld id="{42B424FB-C8CA-40D0-9E9F-83B6197CB6E7}" type="slidenum">
              <a:rPr lang="en-US" smtClean="0"/>
              <a:pPr/>
              <a:t>9</a:t>
            </a:fld>
            <a:endParaRPr lang="en-US" b="1"/>
          </a:p>
        </p:txBody>
      </p:sp>
      <p:cxnSp>
        <p:nvCxnSpPr>
          <p:cNvPr id="19" name="Straight Connector 18">
            <a:extLst>
              <a:ext uri="{FF2B5EF4-FFF2-40B4-BE49-F238E27FC236}">
                <a16:creationId xmlns:a16="http://schemas.microsoft.com/office/drawing/2014/main" id="{87674562-1684-79A3-D946-793ACF70FA3E}"/>
              </a:ext>
            </a:extLst>
          </p:cNvPr>
          <p:cNvCxnSpPr>
            <a:cxnSpLocks/>
          </p:cNvCxnSpPr>
          <p:nvPr/>
        </p:nvCxnSpPr>
        <p:spPr>
          <a:xfrm>
            <a:off x="7872413" y="3840355"/>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AEC65ED-C2C5-EF57-7D28-39E63AD251EA}"/>
              </a:ext>
            </a:extLst>
          </p:cNvPr>
          <p:cNvCxnSpPr>
            <a:cxnSpLocks/>
          </p:cNvCxnSpPr>
          <p:nvPr/>
        </p:nvCxnSpPr>
        <p:spPr>
          <a:xfrm>
            <a:off x="7872413" y="4759019"/>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1C23B-780D-2378-6C1D-7B3AB0D05E00}"/>
              </a:ext>
            </a:extLst>
          </p:cNvPr>
          <p:cNvCxnSpPr>
            <a:cxnSpLocks/>
          </p:cNvCxnSpPr>
          <p:nvPr/>
        </p:nvCxnSpPr>
        <p:spPr>
          <a:xfrm>
            <a:off x="7872413" y="2339249"/>
            <a:ext cx="3756025" cy="0"/>
          </a:xfrm>
          <a:prstGeom prst="line">
            <a:avLst/>
          </a:prstGeom>
          <a:ln w="12700" cap="rnd">
            <a:solidFill>
              <a:schemeClr val="bg2"/>
            </a:solidFill>
            <a:prstDash val="solid"/>
          </a:ln>
        </p:spPr>
        <p:style>
          <a:lnRef idx="1">
            <a:schemeClr val="accent1"/>
          </a:lnRef>
          <a:fillRef idx="0">
            <a:schemeClr val="accent1"/>
          </a:fillRef>
          <a:effectRef idx="0">
            <a:schemeClr val="accent1"/>
          </a:effectRef>
          <a:fontRef idx="minor">
            <a:schemeClr val="tx1"/>
          </a:fontRef>
        </p:style>
      </p:cxnSp>
      <p:grpSp>
        <p:nvGrpSpPr>
          <p:cNvPr id="23" name="Siemens Healthineers, Information, contact, kontakt, auskunft, infopoint, info">
            <a:extLst>
              <a:ext uri="{FF2B5EF4-FFF2-40B4-BE49-F238E27FC236}">
                <a16:creationId xmlns:a16="http://schemas.microsoft.com/office/drawing/2014/main" id="{23353850-1F6B-FD90-1E55-2B93859ADEDF}"/>
              </a:ext>
            </a:extLst>
          </p:cNvPr>
          <p:cNvGrpSpPr>
            <a:grpSpLocks/>
          </p:cNvGrpSpPr>
          <p:nvPr/>
        </p:nvGrpSpPr>
        <p:grpSpPr>
          <a:xfrm>
            <a:off x="7872412" y="1619249"/>
            <a:ext cx="720000" cy="720000"/>
            <a:chOff x="10871200" y="3049785"/>
            <a:chExt cx="760413" cy="760413"/>
          </a:xfrm>
          <a:solidFill>
            <a:schemeClr val="bg2"/>
          </a:solidFill>
        </p:grpSpPr>
        <p:sp>
          <p:nvSpPr>
            <p:cNvPr id="24" name="Freihandform: Form 195">
              <a:extLst>
                <a:ext uri="{FF2B5EF4-FFF2-40B4-BE49-F238E27FC236}">
                  <a16:creationId xmlns:a16="http://schemas.microsoft.com/office/drawing/2014/main" id="{88837747-84D1-4713-68F8-280E0BCE6EDA}"/>
                </a:ext>
              </a:extLst>
            </p:cNvPr>
            <p:cNvSpPr/>
            <p:nvPr/>
          </p:nvSpPr>
          <p:spPr>
            <a:xfrm>
              <a:off x="10871200" y="3049785"/>
              <a:ext cx="760413" cy="760413"/>
            </a:xfrm>
            <a:custGeom>
              <a:avLst/>
              <a:gdLst>
                <a:gd name="connsiteX0" fmla="*/ 0 w 760413"/>
                <a:gd name="connsiteY0" fmla="*/ 0 h 760413"/>
                <a:gd name="connsiteX1" fmla="*/ 760413 w 760413"/>
                <a:gd name="connsiteY1" fmla="*/ 0 h 760413"/>
                <a:gd name="connsiteX2" fmla="*/ 760413 w 760413"/>
                <a:gd name="connsiteY2" fmla="*/ 760413 h 760413"/>
                <a:gd name="connsiteX3" fmla="*/ 0 w 760413"/>
                <a:gd name="connsiteY3" fmla="*/ 760413 h 760413"/>
              </a:gdLst>
              <a:ahLst/>
              <a:cxnLst>
                <a:cxn ang="0">
                  <a:pos x="connsiteX0" y="connsiteY0"/>
                </a:cxn>
                <a:cxn ang="0">
                  <a:pos x="connsiteX1" y="connsiteY1"/>
                </a:cxn>
                <a:cxn ang="0">
                  <a:pos x="connsiteX2" y="connsiteY2"/>
                </a:cxn>
                <a:cxn ang="0">
                  <a:pos x="connsiteX3" y="connsiteY3"/>
                </a:cxn>
              </a:cxnLst>
              <a:rect l="l" t="t" r="r" b="b"/>
              <a:pathLst>
                <a:path w="760413" h="760413">
                  <a:moveTo>
                    <a:pt x="0" y="0"/>
                  </a:moveTo>
                  <a:lnTo>
                    <a:pt x="760413" y="0"/>
                  </a:lnTo>
                  <a:lnTo>
                    <a:pt x="760413" y="760413"/>
                  </a:lnTo>
                  <a:lnTo>
                    <a:pt x="0" y="760413"/>
                  </a:lnTo>
                  <a:close/>
                </a:path>
              </a:pathLst>
            </a:custGeom>
            <a:grpFill/>
            <a:ln w="23515" cap="flat">
              <a:noFill/>
              <a:prstDash val="solid"/>
              <a:miter/>
            </a:ln>
          </p:spPr>
          <p:txBody>
            <a:bodyPr rtlCol="0" anchor="ctr"/>
            <a:lstStyle/>
            <a:p>
              <a:endParaRPr lang="en-US"/>
            </a:p>
          </p:txBody>
        </p:sp>
        <p:sp>
          <p:nvSpPr>
            <p:cNvPr id="26" name="Freihandform: Form 196">
              <a:extLst>
                <a:ext uri="{FF2B5EF4-FFF2-40B4-BE49-F238E27FC236}">
                  <a16:creationId xmlns:a16="http://schemas.microsoft.com/office/drawing/2014/main" id="{879C5D88-6FDE-E30B-3A09-34D9EDFF0C42}"/>
                </a:ext>
              </a:extLst>
            </p:cNvPr>
            <p:cNvSpPr/>
            <p:nvPr/>
          </p:nvSpPr>
          <p:spPr>
            <a:xfrm>
              <a:off x="11146361" y="3171229"/>
              <a:ext cx="257614" cy="493760"/>
            </a:xfrm>
            <a:custGeom>
              <a:avLst/>
              <a:gdLst>
                <a:gd name="connsiteX0" fmla="*/ 285155 w 285154"/>
                <a:gd name="connsiteY0" fmla="*/ 546547 h 546546"/>
                <a:gd name="connsiteX1" fmla="*/ 0 w 285154"/>
                <a:gd name="connsiteY1" fmla="*/ 546547 h 546546"/>
                <a:gd name="connsiteX2" fmla="*/ 0 w 285154"/>
                <a:gd name="connsiteY2" fmla="*/ 451495 h 546546"/>
                <a:gd name="connsiteX3" fmla="*/ 95052 w 285154"/>
                <a:gd name="connsiteY3" fmla="*/ 451495 h 546546"/>
                <a:gd name="connsiteX4" fmla="*/ 95052 w 285154"/>
                <a:gd name="connsiteY4" fmla="*/ 285155 h 546546"/>
                <a:gd name="connsiteX5" fmla="*/ 0 w 285154"/>
                <a:gd name="connsiteY5" fmla="*/ 285155 h 546546"/>
                <a:gd name="connsiteX6" fmla="*/ 0 w 285154"/>
                <a:gd name="connsiteY6" fmla="*/ 190103 h 546546"/>
                <a:gd name="connsiteX7" fmla="*/ 190103 w 285154"/>
                <a:gd name="connsiteY7" fmla="*/ 190103 h 546546"/>
                <a:gd name="connsiteX8" fmla="*/ 190103 w 285154"/>
                <a:gd name="connsiteY8" fmla="*/ 451495 h 546546"/>
                <a:gd name="connsiteX9" fmla="*/ 285155 w 285154"/>
                <a:gd name="connsiteY9" fmla="*/ 451495 h 546546"/>
                <a:gd name="connsiteX10" fmla="*/ 285155 w 285154"/>
                <a:gd name="connsiteY10" fmla="*/ 546547 h 546546"/>
                <a:gd name="connsiteX11" fmla="*/ 142577 w 285154"/>
                <a:gd name="connsiteY11" fmla="*/ 0 h 546546"/>
                <a:gd name="connsiteX12" fmla="*/ 83170 w 285154"/>
                <a:gd name="connsiteY12" fmla="*/ 59407 h 546546"/>
                <a:gd name="connsiteX13" fmla="*/ 142577 w 285154"/>
                <a:gd name="connsiteY13" fmla="*/ 118815 h 546546"/>
                <a:gd name="connsiteX14" fmla="*/ 201985 w 285154"/>
                <a:gd name="connsiteY14" fmla="*/ 59407 h 546546"/>
                <a:gd name="connsiteX15" fmla="*/ 142577 w 285154"/>
                <a:gd name="connsiteY15" fmla="*/ 0 h 5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154" h="546546">
                  <a:moveTo>
                    <a:pt x="285155" y="546547"/>
                  </a:moveTo>
                  <a:lnTo>
                    <a:pt x="0" y="546547"/>
                  </a:lnTo>
                  <a:lnTo>
                    <a:pt x="0" y="451495"/>
                  </a:lnTo>
                  <a:lnTo>
                    <a:pt x="95052" y="451495"/>
                  </a:lnTo>
                  <a:lnTo>
                    <a:pt x="95052" y="285155"/>
                  </a:lnTo>
                  <a:lnTo>
                    <a:pt x="0" y="285155"/>
                  </a:lnTo>
                  <a:lnTo>
                    <a:pt x="0" y="190103"/>
                  </a:lnTo>
                  <a:lnTo>
                    <a:pt x="190103" y="190103"/>
                  </a:lnTo>
                  <a:lnTo>
                    <a:pt x="190103" y="451495"/>
                  </a:lnTo>
                  <a:lnTo>
                    <a:pt x="285155" y="451495"/>
                  </a:lnTo>
                  <a:lnTo>
                    <a:pt x="285155" y="546547"/>
                  </a:lnTo>
                  <a:close/>
                  <a:moveTo>
                    <a:pt x="142577" y="0"/>
                  </a:moveTo>
                  <a:cubicBezTo>
                    <a:pt x="109785" y="0"/>
                    <a:pt x="83170" y="26614"/>
                    <a:pt x="83170" y="59407"/>
                  </a:cubicBezTo>
                  <a:cubicBezTo>
                    <a:pt x="83170" y="92200"/>
                    <a:pt x="109785" y="118815"/>
                    <a:pt x="142577" y="118815"/>
                  </a:cubicBezTo>
                  <a:cubicBezTo>
                    <a:pt x="175370" y="118815"/>
                    <a:pt x="201985" y="92200"/>
                    <a:pt x="201985" y="59407"/>
                  </a:cubicBezTo>
                  <a:cubicBezTo>
                    <a:pt x="201985" y="26614"/>
                    <a:pt x="175370" y="0"/>
                    <a:pt x="142577" y="0"/>
                  </a:cubicBezTo>
                  <a:close/>
                </a:path>
              </a:pathLst>
            </a:custGeom>
            <a:solidFill>
              <a:schemeClr val="bg1"/>
            </a:solidFill>
            <a:ln w="23515" cap="flat">
              <a:noFill/>
              <a:prstDash val="solid"/>
              <a:miter/>
            </a:ln>
          </p:spPr>
          <p:txBody>
            <a:bodyPr rtlCol="0" anchor="ctr"/>
            <a:lstStyle/>
            <a:p>
              <a:endParaRPr lang="en-US"/>
            </a:p>
          </p:txBody>
        </p:sp>
      </p:grpSp>
    </p:spTree>
    <p:custDataLst>
      <p:tags r:id="rId1"/>
    </p:custDataLst>
    <p:extLst>
      <p:ext uri="{BB962C8B-B14F-4D97-AF65-F5344CB8AC3E}">
        <p14:creationId xmlns:p14="http://schemas.microsoft.com/office/powerpoint/2010/main" val="31946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6ff8cae-daab-4e62-bf63-7b5f2e8ea71d"/>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IAAAAAAAAAAwAAAAMAAAAA/////wQAMwwAAAAAAAAAAAAAIAD///////////////8AAAD///////////////8DAAAAAwD///////8DAAAAAgD///////8DAAAAAgD///////////////////////////////////////////////////////////////////////////////////////////////////////////////////////////////////////////////////////////////////////////////////////////////////////////////////////////////////////////////////////////////////////////////////////////////////////////////////////////////////////////////////////////////////////////////////////////////////////////////////////////////////////////////////////////////////////////////8BACAA////////////////AAAO////////AwAAAAIA////////////////////////////////////////////////////////////////////////////////////////////////////////////////////////////////////////////////////////////////////////////////////////////////////////////////////////////////////////////////////////////////////////////////////////////////////////////////////////////////////////////////////////////////////////////////////////////////////////////////////////////////////////////////////////////////////////////////////////////////////////////////////////AgADAP///////wQAAAACABAACyEqxJydbeJHmG64KkAjr50FAAAAAAADAAAAAwADAAAAAQADAAAAAAD///////8DAAAAAAD///////8DAAEA////////BAAAAAMAEAALKJvTc92/LUi8nbm+fK7o1wUAAAAB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CwMAAAAAAAAAAAAACAB////////////////AAAA////////////////BAAAAAMA////////////////////////////////////////////////////////////////////////////////////////////////////////////////////////////////////////////////////////////////////////////////////////////////////////////////////////////////////////////////////////////////////////////////////////////////////////////////////////////////////////////////////////////////////////////////////////////////////////////////////////////////////////////////////////////////////////////////////////////////////////////////AQAgAf///////////////wAADv///////wQAAAACAP///////////////////////////////////////////////////////////////////////////////////////////////////////////////////////////////////////////////////////////////////////////////////////////////////////////////////////////////////////////////////////////////////////////////////////////////////////////////////////////////////////////////////////////////////////////////////////////////////////////////////////////////////////////////////////////////////////////////////////////////////////////////////////wIAAQEDAAAAAgD///////8aAAZMaW5rZWRTaGFwZXNEYXRhUHJvcGVydHlfMAUAAAAAAAQAAAADAAQAAAABAAMAAQEDAAAAAwD///////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ODgAAAAAAAAAAAAD/////gwCDAAAABV9pZAAQAAAABCEqxJydbeJHmG64KkAjr50DRGF0YQAbAAAABExpbmtlZFNoYXBlRGF0YQAFAAAAAAACTmFtZQAZAAAATGlua2VkU2hhcGVzRGF0YVByb3BlcnR5ABBWZXJzaW9uAAAAAAAJTGFzdFdyaXRlACpAoIWEAQAAAAEA/////8YAxgAAAAVfaWQAEAAAAAQom9Nz3b8tSLydub58rujXA0RhdGEAUwAAAAhQcmVzZW50YXRpb25TY2FubmVkRm9yTGlua2VkU2hhcGVzAAECTnVtYmVyRm9ybWF0U2VwYXJhdG9yTW9kZQAKAAAAQXV0b21hdGljAAACTmFtZQAkAAAATGlua2VkU2hhcGVQcmVzZW50YXRpb25TZXR0aW5nc0RhdGEAEFZlcnNpb24AAAAAAAlMYXN0V3JpdGUAy0CghYQ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emens Healthineers PPT-Master">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404040"/>
      </a:accent4>
      <a:accent5>
        <a:srgbClr val="808080"/>
      </a:accent5>
      <a:accent6>
        <a:srgbClr val="BFBFBF"/>
      </a:accent6>
      <a:hlink>
        <a:srgbClr val="000000"/>
      </a:hlink>
      <a:folHlink>
        <a:srgbClr val="808080"/>
      </a:folHlink>
    </a:clrScheme>
    <a:fontScheme name="Custom 3">
      <a:majorFont>
        <a:latin typeface="SH-Bree-Headline"/>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lIns="72000" tIns="36000" rIns="72000" bIns="36000" rtlCol="0" anchor="t"/>
      <a:lstStyle>
        <a:defPPr algn="l">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lIns="0" tIns="0" rIns="0" bIns="0" rtlCol="0">
        <a:spAutoFit/>
      </a:bodyPr>
      <a:lstStyle>
        <a:defPPr algn="l">
          <a:defRPr dirty="0" err="1" smtClean="0"/>
        </a:defPPr>
      </a:lstStyle>
    </a:txDef>
  </a:objectDefaults>
  <a:extraClrSchemeLst/>
  <a:custClrLst>
    <a:custClr name="Healthy Orange 100%">
      <a:srgbClr val="EC6602"/>
    </a:custClr>
    <a:custClr name="Siemens Petrol 100%">
      <a:srgbClr val="009999"/>
    </a:custClr>
    <a:custClr name="Blushing Berry 100%">
      <a:srgbClr val="7A162D"/>
    </a:custClr>
    <a:custClr name="SH Red 100%">
      <a:srgbClr val="E7001D"/>
    </a:custClr>
    <a:custClr name="SH Yellow 100%">
      <a:srgbClr val="FFD200"/>
    </a:custClr>
    <a:custClr name="SH Cyan 100%">
      <a:srgbClr val="3ABFED"/>
    </a:custClr>
    <a:custClr name="SH Blue 100%">
      <a:srgbClr val="2B2483"/>
    </a:custClr>
    <a:custClr name="SH Green 100%">
      <a:srgbClr val="009A38"/>
    </a:custClr>
    <a:custClr name="SH Black 100%">
      <a:srgbClr val="1B1B1B"/>
    </a:custClr>
    <a:custClr name="White">
      <a:srgbClr val="FFFFFF"/>
    </a:custClr>
    <a:custClr name="Healthy Orange  50%">
      <a:srgbClr val="F9B591"/>
    </a:custClr>
    <a:custClr name="Siemens Petrol  50%">
      <a:srgbClr val="87D2D2"/>
    </a:custClr>
    <a:custClr name="Blushing Berry  50%">
      <a:srgbClr val="C69B9E"/>
    </a:custClr>
    <a:custClr name="SH Red  50%">
      <a:srgbClr val="F3808E"/>
    </a:custClr>
    <a:custClr name="SH Yellow  50%">
      <a:srgbClr val="FFE980"/>
    </a:custClr>
    <a:custClr name="SH Cyan  50%">
      <a:srgbClr val="9DDFF6"/>
    </a:custClr>
    <a:custClr name="SH Blue  50%">
      <a:srgbClr val="9592C1"/>
    </a:custClr>
    <a:custClr name="SH Green  50%">
      <a:srgbClr val="80CC9C"/>
    </a:custClr>
    <a:custClr name="SH Black  75%">
      <a:srgbClr val="929292"/>
    </a:custClr>
    <a:custClr name="White">
      <a:srgbClr val="FFFFFF"/>
    </a:custClr>
    <a:custClr name="Healthy Orange  25%">
      <a:srgbClr val="FDDDCB"/>
    </a:custClr>
    <a:custClr name="Siemens Petrol  25%">
      <a:srgbClr val="C8E6E6"/>
    </a:custClr>
    <a:custClr name="Blushing Berry  25%">
      <a:srgbClr val="E9D1D4"/>
    </a:custClr>
    <a:custClr name="SH Red  25%">
      <a:srgbClr val="F9BFC7"/>
    </a:custClr>
    <a:custClr name="SH Yellow  25%">
      <a:srgbClr val="FFF3BF"/>
    </a:custClr>
    <a:custClr name="SH Cyan  25%">
      <a:srgbClr val="CEEFFB"/>
    </a:custClr>
    <a:custClr name="SH Blue  25%">
      <a:srgbClr val="CAC8E0"/>
    </a:custClr>
    <a:custClr name="SH Green  25%">
      <a:srgbClr val="BFE6CD"/>
    </a:custClr>
    <a:custClr name="SH Black  50%">
      <a:srgbClr val="B7B7B7"/>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25%">
      <a:srgbClr val="D0D0D0"/>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10%">
      <a:srgbClr val="ECECEC"/>
    </a:custClr>
    <a:custClr name="White">
      <a:srgbClr val="FFFFFF"/>
    </a:custClr>
  </a:custClrLst>
  <a:extLst>
    <a:ext uri="{05A4C25C-085E-4340-85A3-A5531E510DB2}">
      <thm15:themeFamily xmlns:thm15="http://schemas.microsoft.com/office/thememl/2012/main" name="Presentation9" id="{DB80524C-F3E0-42C5-92CC-7F32BC2F7BC1}" vid="{C0FC4420-B227-4BEF-9805-C717DCD64E71}"/>
    </a:ext>
  </a:extLst>
</a:theme>
</file>

<file path=ppt/theme/theme2.xml><?xml version="1.0" encoding="utf-8"?>
<a:theme xmlns:a="http://schemas.openxmlformats.org/drawingml/2006/main" name="Larissa">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284B5FB-8505-4875-9083-ED5DCE4E0EB9}">
  <we:reference id="9b2c6a14-7f7d-4f1f-9b8d-2f69b1e0a4c3" version="1.0.78.2231" store="EXCatalog" storeType="EXCatalog"/>
  <we:alternateReferences/>
  <we:properties>
    <we:property name="resolvedIssues" value="&quot;[\&quot;issue_475307ff-287a-4fb2-9d93-b9bdd21b06b4_1_deletion_StudyID: 5aag660_ord_0\&quot;,\&quot;issue_475307ff-287a-4fb2-9d93-b9bdd21b06b4_1_addition_SHS DI XP_sp_7_0_3_0\&quot;,\&quot;issue_475307ff-287a-4fb2-9d93-b9bdd21b06b4_1_addition_1_sp_8_0_1_0\&quot;,\&quot;issue_475307ff-287a-4fb2-9d93-b9bdd21b06b4_1_addition_Unrestricted © Siemens Healthineers, 2026_sp_6_0_6_0\&quot;,\&quot;issue_475307ff-287a-4fb2-9d93-b9bdd21b06b4_3_deletion_:_ord_0\&quot;,\&quot;issue_475307ff-287a-4fb2-9d93-b9bdd21b06b4_3_deletion_:_ord_1\&quot;,\&quot;issue_475307ff-287a-4fb2-9d93-b9bdd21b06b4_3_deletion_THA *_ord_0\&quot;,\&quot;issue_475307ff-287a-4fb2-9d93-b9bdd21b06b4_3_deletion_*_ord_0\&quot;,\&quot;issue_475307ff-287a-4fb2-9d93-b9bdd21b06b4_3_addition_THA1_sp_8_4_1_32\&quot;,\&quot;issue_475307ff-287a-4fb2-9d93-b9bdd21b06b4_3_addition_1_sp_16_0_1_0\&quot;,\&quot;issue_475307ff-287a-4fb2-9d93-b9bdd21b06b4_3_addition_2_sp_17_0_1_0\&quot;,\&quot;issue_475307ff-287a-4fb2-9d93-b9bdd21b06b4_3_addition_3_sp_18_0_1_0\&quot;,\&quot;issue_475307ff-287a-4fb2-9d93-b9bdd21b06b4_3_addition_3_sp_6_0_1_0\&quot;,\&quot;issue_475307ff-287a-4fb2-9d93-b9bdd21b06b4_3_addition_| 1_sp_3_21_2_139\&quot;,\&quot;issue_475307ff-287a-4fb2-9d93-b9bdd21b06b4_3_addition_Unrestricted © Siemens Healthineers, 2026_sp_4_0_6_0\&quot;,\&quot;issue_475307ff-287a-4fb2-9d93-b9bdd21b06b4_4_typo_1964 -&gt; 19641_sp_78_1_1_7\&quot;,\&quot;issue_475307ff-287a-4fb2-9d93-b9bdd21b06b4_4_deletion_*_ord_0\&quot;,\&quot;issue_475307ff-287a-4fb2-9d93-b9bdd21b06b4_4_deletion_*_ord_1\&quot;,\&quot;issue_475307ff-287a-4fb2-9d93-b9bdd21b06b4_4_deletion_|_ord_0\&quot;,\&quot;issue_475307ff-287a-4fb2-9d93-b9bdd21b06b4_4_deletion_|_ord_1\&quot;,\&quot;issue_475307ff-287a-4fb2-9d93-b9bdd21b06b4_4_deletion_THA *_ord_0\&quot;,\&quot;issue_475307ff-287a-4fb2-9d93-b9bdd21b06b4_4_addition_THA1_sp_11_14_1_86\&quot;,\&quot;issue_475307ff-287a-4fb2-9d93-b9bdd21b06b4_4_addition_1_sp_3_22_1_141\&quot;,\&quot;issue_475307ff-287a-4fb2-9d93-b9bdd21b06b4_4_addition_4_sp_6_0_1_0\&quot;,\&quot;issue_475307ff-287a-4fb2-9d93-b9bdd21b06b4_4_addition_Unrestricted © Siemens Healthineers, 2026_sp_4_0_6_0\&quot;,\&quot;issue_475307ff-287a-4fb2-9d93-b9bdd21b06b4_5_typo_1964 -&gt; 19641_sp_78_1_1_7\&quot;,\&quot;issue_475307ff-287a-4fb2-9d93-b9bdd21b06b4_5_deletion_*_ord_0\&quot;,\&quot;issue_475307ff-287a-4fb2-9d93-b9bdd21b06b4_5_deletion_*_ord_1\&quot;,\&quot;issue_475307ff-287a-4fb2-9d93-b9bdd21b06b4_5_deletion_|_ord_0\&quot;,\&quot;issue_475307ff-287a-4fb2-9d93-b9bdd21b06b4_5_deletion_|_ord_1\&quot;,\&quot;issue_475307ff-287a-4fb2-9d93-b9bdd21b06b4_5_deletion_THA *_ord_0\&quot;,\&quot;issue_475307ff-287a-4fb2-9d93-b9bdd21b06b4_5_addition_THA1_sp_11_14_1_86\&quot;,\&quot;issue_475307ff-287a-4fb2-9d93-b9bdd21b06b4_5_addition_1_sp_3_22_1_141\&quot;,\&quot;issue_475307ff-287a-4fb2-9d93-b9bdd21b06b4_5_addition_5_sp_6_0_1_0\&quot;,\&quot;issue_475307ff-287a-4fb2-9d93-b9bdd21b06b4_5_addition_Unrestricted © Siemens Healthineers, 2026_sp_4_0_6_0\&quot;,\&quot;issue_475307ff-287a-4fb2-9d93-b9bdd21b06b4_6_deletion_THA *_ord_0\&quot;,\&quot;issue_475307ff-287a-4fb2-9d93-b9bdd21b06b4_6_deletion_*_ord_0\&quot;,\&quot;issue_475307ff-287a-4fb2-9d93-b9bdd21b06b4_6_addition_THA1_sp_11_14_1_86\&quot;,\&quot;issue_475307ff-287a-4fb2-9d93-b9bdd21b06b4_6_addition_| 1_sp_3_21_2_139\&quot;,\&quot;issue_475307ff-287a-4fb2-9d93-b9bdd21b06b4_6_addition_6_sp_6_0_1_0\&quot;,\&quot;issue_475307ff-287a-4fb2-9d93-b9bdd21b06b4_6_addition_Unrestricted © Siemens Healthineers, 2026_sp_4_0_6_0\&quot;,\&quot;issue_475307ff-287a-4fb2-9d93-b9bdd21b06b4_7_deletion_:_ord_0\&quot;,\&quot;issue_475307ff-287a-4fb2-9d93-b9bdd21b06b4_7_addition_|_sp_3_21_1_139\&quot;,\&quot;issue_475307ff-287a-4fb2-9d93-b9bdd21b06b4_7_addition_7_sp_6_0_1_0\&quot;,\&quot;issue_475307ff-287a-4fb2-9d93-b9bdd21b06b4_7_addition_Unrestricted © Siemens Healthineers, 2026_sp_4_0_6_0\&quot;,\&quot;issue_475307ff-287a-4fb2-9d93-b9bdd21b06b4_8_deletion_: →_ord_0\&quot;,\&quot;issue_475307ff-287a-4fb2-9d93-b9bdd21b06b4_8_deletion_: →_ord_1\&quot;,\&quot;issue_475307ff-287a-4fb2-9d93-b9bdd21b06b4_8_deletion_→_ord_0\&quot;,\&quot;issue_475307ff-287a-4fb2-9d93-b9bdd21b06b4_8_addition_|_sp_3_21_1_139\&quot;,\&quot;issue_475307ff-287a-4fb2-9d93-b9bdd21b06b4_8_addition_8_sp_6_0_1_0\&quot;,\&quot;issue_475307ff-287a-4fb2-9d93-b9bdd21b06b4_8_addition_Unrestricted © Siemens Healthineers, 2026_sp_4_0_6_0\&quot;,\&quot;issue_475307ff-287a-4fb2-9d93-b9bdd21b06b4_9_addition_9_sp_7_0_1_0\&quot;,\&quot;issue_475307ff-287a-4fb2-9d93-b9bdd21b06b4_9_addition_Unrestricted © Siemens Healthineers, 2026_sp_5_0_6_0\&quot;,\&quot;issue_475307ff-287a-4fb2-9d93-b9bdd21b06b4_12_addition_12_sp_16_0_1_0\&quot;,\&quot;issue_475307ff-287a-4fb2-9d93-b9bdd21b06b4_12_addition_Unrestricted © Siemens Healthineers, 2026_sp_15_0_6_0\&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lcf76f155ced4ddcb4097134ff3c332f xmlns="0c651867-3979-4a88-94be-2d12043b1d7d">
      <Terms xmlns="http://schemas.microsoft.com/office/infopath/2007/PartnerControls"/>
    </lcf76f155ced4ddcb4097134ff3c332f>
    <RefNr xmlns="49fdd0f7-b5e6-4db2-af4b-ed23e4d5c043">159380</RefNr>
    <Kontaktname xmlns="49fdd0f7-b5e6-4db2-af4b-ed23e4d5c043">Kerstin Lauer</Kontaktname>
    <TaxCatchAll xmlns="49fdd0f7-b5e6-4db2-af4b-ed23e4d5c043" xsi:nil="true"/>
    <AuftragsID xmlns="49fdd0f7-b5e6-4db2-af4b-ed23e4d5c043">80f4e737-4380-f111-ab0e-70a8a52cf612</AuftragsID>
    <Zeit xmlns="0c651867-3979-4a88-94be-2d12043b1d7d" xsi:nil="true"/>
    <Kontakt_x0020_E-Mail xmlns="49fdd0f7-b5e6-4db2-af4b-ed23e4d5c043">kerstin.lauer@siemens-healthineers.com</Kontakt_x0020_E-Mail>
    <FileServerLink xmlns="0c651867-3979-4a88-94be-2d12043b1d7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72DAFB3502DE824AB102D75CFD91CEB7" ma:contentTypeVersion="21" ma:contentTypeDescription="Ein neues Dokument erstellen." ma:contentTypeScope="" ma:versionID="1c7c0b4ae7af666f35609c945e25c5a1">
  <xsd:schema xmlns:xsd="http://www.w3.org/2001/XMLSchema" xmlns:xs="http://www.w3.org/2001/XMLSchema" xmlns:p="http://schemas.microsoft.com/office/2006/metadata/properties" xmlns:ns1="http://schemas.microsoft.com/sharepoint/v3" xmlns:ns2="49fdd0f7-b5e6-4db2-af4b-ed23e4d5c043" xmlns:ns3="0c651867-3979-4a88-94be-2d12043b1d7d" targetNamespace="http://schemas.microsoft.com/office/2006/metadata/properties" ma:root="true" ma:fieldsID="8980c06f81b99f22407aa9a6ccc66112" ns1:_="" ns2:_="" ns3:_="">
    <xsd:import namespace="http://schemas.microsoft.com/sharepoint/v3"/>
    <xsd:import namespace="49fdd0f7-b5e6-4db2-af4b-ed23e4d5c043"/>
    <xsd:import namespace="0c651867-3979-4a88-94be-2d12043b1d7d"/>
    <xsd:element name="properties">
      <xsd:complexType>
        <xsd:sequence>
          <xsd:element name="documentManagement">
            <xsd:complexType>
              <xsd:all>
                <xsd:element ref="ns2:Kontaktname" minOccurs="0"/>
                <xsd:element ref="ns2:AuftragsID" minOccurs="0"/>
                <xsd:element ref="ns1:DocumentSetDescription" minOccurs="0"/>
                <xsd:element ref="ns2:RefNr" minOccurs="0"/>
                <xsd:element ref="ns2:Kontakt_x0020_E-Mail"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2:SharedWithUsers" minOccurs="0"/>
                <xsd:element ref="ns2:SharedWithDetails" minOccurs="0"/>
                <xsd:element ref="ns3:MediaLengthInSeconds" minOccurs="0"/>
                <xsd:element ref="ns3:Zeit" minOccurs="0"/>
                <xsd:element ref="ns3:MediaServiceLocation" minOccurs="0"/>
                <xsd:element ref="ns3:FileServerLink"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eibung" ma:description="Eine Beschreibung der Dokumentenmappe"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d0f7-b5e6-4db2-af4b-ed23e4d5c043" elementFormDefault="qualified">
    <xsd:import namespace="http://schemas.microsoft.com/office/2006/documentManagement/types"/>
    <xsd:import namespace="http://schemas.microsoft.com/office/infopath/2007/PartnerControls"/>
    <xsd:element name="Kontaktname" ma:index="8" nillable="true" ma:displayName="Kontaktname" ma:default="" ma:internalName="Kontaktname" ma:readOnly="false">
      <xsd:simpleType>
        <xsd:restriction base="dms:Text">
          <xsd:maxLength value="255"/>
        </xsd:restriction>
      </xsd:simpleType>
    </xsd:element>
    <xsd:element name="AuftragsID" ma:index="9" nillable="true" ma:displayName="AuftragsID" ma:default="" ma:internalName="AuftragsID" ma:readOnly="false">
      <xsd:simpleType>
        <xsd:restriction base="dms:Text">
          <xsd:maxLength value="255"/>
        </xsd:restriction>
      </xsd:simpleType>
    </xsd:element>
    <xsd:element name="RefNr" ma:index="11" nillable="true" ma:displayName="RefNr" ma:format="Dropdown" ma:internalName="RefNr" ma:percentage="FALSE">
      <xsd:simpleType>
        <xsd:restriction base="dms:Number"/>
      </xsd:simpleType>
    </xsd:element>
    <xsd:element name="Kontakt_x0020_E-Mail" ma:index="12" nillable="true" ma:displayName="Kontakt E-Mail" ma:default="" ma:internalName="Kontakt_x0020_E_x002d_Mail">
      <xsd:simpleType>
        <xsd:restriction base="dms:Text">
          <xsd:maxLength value="255"/>
        </xsd:restriction>
      </xsd:simpleType>
    </xsd:element>
    <xsd:element name="TaxCatchAll" ma:index="19" nillable="true" ma:displayName="Taxonomy Catch All Column" ma:hidden="true" ma:list="{3b1656a1-133c-4758-9e63-9c6738666b87}" ma:internalName="TaxCatchAll" ma:showField="CatchAllData" ma:web="49fdd0f7-b5e6-4db2-af4b-ed23e4d5c04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51867-3979-4a88-94be-2d12043b1d7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528c2ea2-57a0-4bd9-92b2-10031419a81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Zeit" ma:index="27" nillable="true" ma:displayName="Zeit" ma:format="DateTime" ma:internalName="Zeit">
      <xsd:simpleType>
        <xsd:restriction base="dms:DateTime"/>
      </xsd:simpleType>
    </xsd:element>
    <xsd:element name="MediaServiceLocation" ma:index="28" nillable="true" ma:displayName="Location" ma:indexed="true" ma:internalName="MediaServiceLocation" ma:readOnly="true">
      <xsd:simpleType>
        <xsd:restriction base="dms:Text"/>
      </xsd:simpleType>
    </xsd:element>
    <xsd:element name="FileServerLink" ma:index="29" nillable="true" ma:displayName="FileServerLink" ma:format="Dropdown" ma:internalName="FileServerLink">
      <xsd:simpleType>
        <xsd:restriction base="dms:Text">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C64256-292F-4DF8-9208-0A6675AB7A0D}">
  <ds:schemaRefs>
    <ds:schemaRef ds:uri="http://schemas.openxmlformats.org/package/2006/metadata/core-properties"/>
    <ds:schemaRef ds:uri="http://purl.org/dc/dcmitype/"/>
    <ds:schemaRef ds:uri="http://schemas.microsoft.com/sharepoint/v3"/>
    <ds:schemaRef ds:uri="http://schemas.microsoft.com/office/2006/documentManagement/types"/>
    <ds:schemaRef ds:uri="http://purl.org/dc/terms/"/>
    <ds:schemaRef ds:uri="http://schemas.microsoft.com/office/2006/metadata/properties"/>
    <ds:schemaRef ds:uri="http://www.w3.org/XML/1998/namespace"/>
    <ds:schemaRef ds:uri="49fdd0f7-b5e6-4db2-af4b-ed23e4d5c043"/>
    <ds:schemaRef ds:uri="http://schemas.microsoft.com/office/infopath/2007/PartnerControls"/>
    <ds:schemaRef ds:uri="0c651867-3979-4a88-94be-2d12043b1d7d"/>
    <ds:schemaRef ds:uri="http://purl.org/dc/elements/1.1/"/>
  </ds:schemaRefs>
</ds:datastoreItem>
</file>

<file path=customXml/itemProps2.xml><?xml version="1.0" encoding="utf-8"?>
<ds:datastoreItem xmlns:ds="http://schemas.openxmlformats.org/officeDocument/2006/customXml" ds:itemID="{9ABFAEF3-C717-4DE3-87ED-0645FF84D5BD}">
  <ds:schemaRefs>
    <ds:schemaRef ds:uri="http://schemas.microsoft.com/sharepoint/v3/contenttype/forms"/>
  </ds:schemaRefs>
</ds:datastoreItem>
</file>

<file path=customXml/itemProps3.xml><?xml version="1.0" encoding="utf-8"?>
<ds:datastoreItem xmlns:ds="http://schemas.openxmlformats.org/officeDocument/2006/customXml" ds:itemID="{2081249A-6A00-472A-A003-F50C4DF73FEF}">
  <ds:schemaRefs>
    <ds:schemaRef ds:uri="0c651867-3979-4a88-94be-2d12043b1d7d"/>
    <ds:schemaRef ds:uri="49fdd0f7-b5e6-4db2-af4b-ed23e4d5c0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ff6dbec8-95a8-4638-9f5f-bd076536645c}" enabled="1" method="Standard" siteId="{5dbf1add-202a-4b8d-815b-bf0fb024e033}" removed="0"/>
</clbl:labelList>
</file>

<file path=docProps/app.xml><?xml version="1.0" encoding="utf-8"?>
<Properties xmlns="http://schemas.openxmlformats.org/officeDocument/2006/extended-properties" xmlns:vt="http://schemas.openxmlformats.org/officeDocument/2006/docPropsVTypes">
  <Template>PPT-Template_Basic_2018-08_AR</Template>
  <TotalTime>0</TotalTime>
  <Words>1118</Words>
  <Application>Microsoft Office PowerPoint</Application>
  <PresentationFormat>Benutzerdefiniert</PresentationFormat>
  <Paragraphs>142</Paragraphs>
  <Slides>9</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9</vt:i4>
      </vt:variant>
    </vt:vector>
  </HeadingPairs>
  <TitlesOfParts>
    <vt:vector size="15" baseType="lpstr">
      <vt:lpstr>Arial</vt:lpstr>
      <vt:lpstr>Calibri</vt:lpstr>
      <vt:lpstr>SH-Bree-Headline</vt:lpstr>
      <vt:lpstr>Symbol</vt:lpstr>
      <vt:lpstr>Siemens Healthineers PPT-Master</vt:lpstr>
      <vt:lpstr>think-cell Slide</vt:lpstr>
      <vt:lpstr>Identifying the  causes of leg-length discrepancy</vt:lpstr>
      <vt:lpstr>Background Total hip arthroplasty (THA)</vt:lpstr>
      <vt:lpstr>Clinical background</vt:lpstr>
      <vt:lpstr>Clinical background</vt:lpstr>
      <vt:lpstr>Clinical background and indication  for Multitom Rax True2scale Body Scan1</vt:lpstr>
      <vt:lpstr>Multitom Rax True2scale Body Scan1 Differences Pelvis Overview vs. T2S1</vt:lpstr>
      <vt:lpstr>Multitom Rax True2scale Body Scan1 Diagnostic Findings &amp; Results</vt:lpstr>
      <vt:lpstr>PowerPoint-Präsentation</vt:lpstr>
      <vt:lpstr>PowerPoint-Präsentation</vt:lpstr>
    </vt:vector>
  </TitlesOfParts>
  <Company>Siemens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Multitom Rax – Real 3D</dc:title>
  <dc:subject>Siemens Healthineers PPT-Template Basic Version</dc:subject>
  <dc:creator>Rasche, Anna (SHS DI XP PPP CEC)</dc:creator>
  <dc:description>August 2018</dc:description>
  <cp:lastModifiedBy>Lauer, Kerstin</cp:lastModifiedBy>
  <cp:revision>4</cp:revision>
  <dcterms:created xsi:type="dcterms:W3CDTF">2020-11-02T09:37:42Z</dcterms:created>
  <dcterms:modified xsi:type="dcterms:W3CDTF">2026-07-23T12:21:36Z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0x01010072DAFB3502DE824AB102D75CFD91CEB7</vt:lpwstr>
  </property>
  <property fmtid="{D5CDD505-2E9C-101B-9397-08002B2CF9AE}" pid="3" name="MSIP_Label_a59b6cd5-d141-4a33-8bf1-0ca04484304f_Enabled">
    <vt:lpwstr>true</vt:lpwstr>
  </property>
  <property fmtid="{D5CDD505-2E9C-101B-9397-08002B2CF9AE}" pid="4" name="MSIP_Label_a59b6cd5-d141-4a33-8bf1-0ca04484304f_SetDate">
    <vt:lpwstr>2021-02-24T08:01:12Z</vt:lpwstr>
  </property>
  <property fmtid="{D5CDD505-2E9C-101B-9397-08002B2CF9AE}" pid="5" name="MSIP_Label_a59b6cd5-d141-4a33-8bf1-0ca04484304f_Method">
    <vt:lpwstr>Standard</vt:lpwstr>
  </property>
  <property fmtid="{D5CDD505-2E9C-101B-9397-08002B2CF9AE}" pid="6" name="MSIP_Label_a59b6cd5-d141-4a33-8bf1-0ca04484304f_Name">
    <vt:lpwstr>restricted-default</vt:lpwstr>
  </property>
  <property fmtid="{D5CDD505-2E9C-101B-9397-08002B2CF9AE}" pid="7" name="MSIP_Label_a59b6cd5-d141-4a33-8bf1-0ca04484304f_SiteId">
    <vt:lpwstr>38ae3bcd-9579-4fd4-adda-b42e1495d55a</vt:lpwstr>
  </property>
  <property fmtid="{D5CDD505-2E9C-101B-9397-08002B2CF9AE}" pid="8" name="MSIP_Label_a59b6cd5-d141-4a33-8bf1-0ca04484304f_ActionId">
    <vt:lpwstr>6e0a9dd8-df93-4c70-be27-5251eed77009</vt:lpwstr>
  </property>
  <property fmtid="{D5CDD505-2E9C-101B-9397-08002B2CF9AE}" pid="9" name="MSIP_Label_a59b6cd5-d141-4a33-8bf1-0ca04484304f_ContentBits">
    <vt:lpwstr>0</vt:lpwstr>
  </property>
  <property fmtid="{D5CDD505-2E9C-101B-9397-08002B2CF9AE}" pid="10" name="Document_Confidentiality">
    <vt:lpwstr>Restricted</vt:lpwstr>
  </property>
  <property fmtid="{D5CDD505-2E9C-101B-9397-08002B2CF9AE}" pid="11" name="MSIP_Label_ff6dbec8-95a8-4638-9f5f-bd076536645c_Enabled">
    <vt:lpwstr>true</vt:lpwstr>
  </property>
  <property fmtid="{D5CDD505-2E9C-101B-9397-08002B2CF9AE}" pid="12" name="MSIP_Label_ff6dbec8-95a8-4638-9f5f-bd076536645c_SetDate">
    <vt:lpwstr>2021-08-09T11:46:40Z</vt:lpwstr>
  </property>
  <property fmtid="{D5CDD505-2E9C-101B-9397-08002B2CF9AE}" pid="13" name="MSIP_Label_ff6dbec8-95a8-4638-9f5f-bd076536645c_Method">
    <vt:lpwstr>Standard</vt:lpwstr>
  </property>
  <property fmtid="{D5CDD505-2E9C-101B-9397-08002B2CF9AE}" pid="14" name="MSIP_Label_ff6dbec8-95a8-4638-9f5f-bd076536645c_Name">
    <vt:lpwstr>Restricted - Default</vt:lpwstr>
  </property>
  <property fmtid="{D5CDD505-2E9C-101B-9397-08002B2CF9AE}" pid="15" name="MSIP_Label_ff6dbec8-95a8-4638-9f5f-bd076536645c_SiteId">
    <vt:lpwstr>5dbf1add-202a-4b8d-815b-bf0fb024e033</vt:lpwstr>
  </property>
  <property fmtid="{D5CDD505-2E9C-101B-9397-08002B2CF9AE}" pid="16" name="MSIP_Label_ff6dbec8-95a8-4638-9f5f-bd076536645c_ActionId">
    <vt:lpwstr>bac3537a-e605-452a-937f-81c05a0280b2</vt:lpwstr>
  </property>
  <property fmtid="{D5CDD505-2E9C-101B-9397-08002B2CF9AE}" pid="17" name="MSIP_Label_ff6dbec8-95a8-4638-9f5f-bd076536645c_ContentBits">
    <vt:lpwstr>0</vt:lpwstr>
  </property>
  <property fmtid="{D5CDD505-2E9C-101B-9397-08002B2CF9AE}" pid="18" name="MediaServiceImageTags">
    <vt:lpwstr/>
  </property>
</Properties>
</file>